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19"/>
  </p:notesMasterIdLst>
  <p:sldIdLst>
    <p:sldId id="262" r:id="rId6"/>
    <p:sldId id="263" r:id="rId7"/>
    <p:sldId id="269" r:id="rId8"/>
    <p:sldId id="271" r:id="rId9"/>
    <p:sldId id="268" r:id="rId10"/>
    <p:sldId id="264" r:id="rId11"/>
    <p:sldId id="265" r:id="rId12"/>
    <p:sldId id="258" r:id="rId13"/>
    <p:sldId id="261" r:id="rId14"/>
    <p:sldId id="259" r:id="rId15"/>
    <p:sldId id="267" r:id="rId16"/>
    <p:sldId id="266" r:id="rId17"/>
    <p:sldId id="270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D1D1D"/>
    <a:srgbClr val="FFFFFF"/>
    <a:srgbClr val="212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5A3AD-6BE3-404C-A6DA-DDDEC6B996A8}" v="1441" dt="2023-12-05T08:35:42.007"/>
    <p1510:client id="{9ED03E1F-3C7B-427D-AFF2-7381AF9C1D5C}" v="1796" vWet="1800" dt="2023-12-05T10:47:14.776"/>
    <p1510:client id="{B224EADC-7C66-43E4-92DA-28667D1BA07A}" v="153" dt="2023-12-04T20:06:47.925"/>
    <p1510:client id="{B23D3188-EA2E-1949-B088-A1DBB708AA5E}" v="16" dt="2023-12-05T10:47:15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E7A888-A4D3-47A0-A5EE-3329FFBF1835}" type="doc">
      <dgm:prSet loTypeId="urn:microsoft.com/office/officeart/2008/layout/VerticalCircle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BEB78E9-2CC4-4453-BB67-502E3A6178A4}">
      <dgm:prSet/>
      <dgm:spPr/>
      <dgm:t>
        <a:bodyPr/>
        <a:lstStyle/>
        <a:p>
          <a:r>
            <a:rPr lang="hu-HU"/>
            <a:t>Sofia has a food allergy</a:t>
          </a:r>
          <a:endParaRPr lang="en-US"/>
        </a:p>
      </dgm:t>
    </dgm:pt>
    <dgm:pt modelId="{F10B77C9-89F9-4152-BA78-8143C022D32B}" type="parTrans" cxnId="{B9869296-9CEF-4E4E-B0E9-D17C5CDE2CF9}">
      <dgm:prSet/>
      <dgm:spPr/>
      <dgm:t>
        <a:bodyPr/>
        <a:lstStyle/>
        <a:p>
          <a:endParaRPr lang="en-US"/>
        </a:p>
      </dgm:t>
    </dgm:pt>
    <dgm:pt modelId="{334D1449-4958-4D34-B1DC-66CFAC313949}" type="sibTrans" cxnId="{B9869296-9CEF-4E4E-B0E9-D17C5CDE2CF9}">
      <dgm:prSet/>
      <dgm:spPr/>
      <dgm:t>
        <a:bodyPr/>
        <a:lstStyle/>
        <a:p>
          <a:endParaRPr lang="en-US"/>
        </a:p>
      </dgm:t>
    </dgm:pt>
    <dgm:pt modelId="{B316FBB7-4720-4FF3-ACA5-AA6D6EEEE4FF}">
      <dgm:prSet/>
      <dgm:spPr/>
      <dgm:t>
        <a:bodyPr/>
        <a:lstStyle/>
        <a:p>
          <a:r>
            <a:rPr lang="hu-HU" err="1"/>
            <a:t>Difficult</a:t>
          </a:r>
          <a:r>
            <a:rPr lang="hu-HU"/>
            <a:t> </a:t>
          </a:r>
          <a:r>
            <a:rPr lang="hu-HU" err="1"/>
            <a:t>to</a:t>
          </a:r>
          <a:r>
            <a:rPr lang="hu-HU"/>
            <a:t> </a:t>
          </a:r>
          <a:r>
            <a:rPr lang="hu-HU" err="1"/>
            <a:t>decide</a:t>
          </a:r>
          <a:r>
            <a:rPr lang="hu-HU"/>
            <a:t> </a:t>
          </a:r>
          <a:endParaRPr lang="en-US"/>
        </a:p>
      </dgm:t>
    </dgm:pt>
    <dgm:pt modelId="{E1347598-6225-45CB-B44E-327A5567DC96}" type="parTrans" cxnId="{77E07BDA-A50D-4137-BB6C-8E096F237E75}">
      <dgm:prSet/>
      <dgm:spPr/>
      <dgm:t>
        <a:bodyPr/>
        <a:lstStyle/>
        <a:p>
          <a:endParaRPr lang="en-US"/>
        </a:p>
      </dgm:t>
    </dgm:pt>
    <dgm:pt modelId="{1D50147B-8E8A-48D5-A855-1A386CAFC6EE}" type="sibTrans" cxnId="{77E07BDA-A50D-4137-BB6C-8E096F237E75}">
      <dgm:prSet/>
      <dgm:spPr/>
      <dgm:t>
        <a:bodyPr/>
        <a:lstStyle/>
        <a:p>
          <a:endParaRPr lang="en-US"/>
        </a:p>
      </dgm:t>
    </dgm:pt>
    <dgm:pt modelId="{1E102DC2-EDEE-4B4B-8F59-25E9E43F7185}">
      <dgm:prSet/>
      <dgm:spPr/>
      <dgm:t>
        <a:bodyPr/>
        <a:lstStyle/>
        <a:p>
          <a:r>
            <a:rPr lang="hu-HU"/>
            <a:t>Time consuming to read</a:t>
          </a:r>
          <a:endParaRPr lang="en-US"/>
        </a:p>
      </dgm:t>
    </dgm:pt>
    <dgm:pt modelId="{0668C278-4111-45D8-8FB9-B6BE91489942}" type="parTrans" cxnId="{70A1A340-BC8D-4534-8648-E9EEBBCEC5FF}">
      <dgm:prSet/>
      <dgm:spPr/>
      <dgm:t>
        <a:bodyPr/>
        <a:lstStyle/>
        <a:p>
          <a:endParaRPr lang="en-US"/>
        </a:p>
      </dgm:t>
    </dgm:pt>
    <dgm:pt modelId="{BF8AE152-6E06-4C03-9840-04017750198C}" type="sibTrans" cxnId="{70A1A340-BC8D-4534-8648-E9EEBBCEC5FF}">
      <dgm:prSet/>
      <dgm:spPr/>
      <dgm:t>
        <a:bodyPr/>
        <a:lstStyle/>
        <a:p>
          <a:endParaRPr lang="en-US"/>
        </a:p>
      </dgm:t>
    </dgm:pt>
    <dgm:pt modelId="{DD3DCE54-684F-4ED2-9F86-7F2D8711D212}">
      <dgm:prSet/>
      <dgm:spPr/>
      <dgm:t>
        <a:bodyPr/>
        <a:lstStyle/>
        <a:p>
          <a:r>
            <a:rPr lang="hu-HU"/>
            <a:t>No instant alternatives</a:t>
          </a:r>
          <a:endParaRPr lang="en-US"/>
        </a:p>
      </dgm:t>
    </dgm:pt>
    <dgm:pt modelId="{28740B37-B820-4D01-B5A5-E2FB27C3D92B}" type="parTrans" cxnId="{BB78A9B5-AFB4-4796-82BF-26F190E17F47}">
      <dgm:prSet/>
      <dgm:spPr/>
      <dgm:t>
        <a:bodyPr/>
        <a:lstStyle/>
        <a:p>
          <a:endParaRPr lang="en-US"/>
        </a:p>
      </dgm:t>
    </dgm:pt>
    <dgm:pt modelId="{D3851848-3C25-4AEF-9D41-7682C5DDB124}" type="sibTrans" cxnId="{BB78A9B5-AFB4-4796-82BF-26F190E17F47}">
      <dgm:prSet/>
      <dgm:spPr/>
      <dgm:t>
        <a:bodyPr/>
        <a:lstStyle/>
        <a:p>
          <a:endParaRPr lang="en-US"/>
        </a:p>
      </dgm:t>
    </dgm:pt>
    <dgm:pt modelId="{6DA17494-2AEF-4DF9-A167-160D4DE40C44}" type="pres">
      <dgm:prSet presAssocID="{8BE7A888-A4D3-47A0-A5EE-3329FFBF1835}" presName="Name0" presStyleCnt="0">
        <dgm:presLayoutVars>
          <dgm:dir/>
        </dgm:presLayoutVars>
      </dgm:prSet>
      <dgm:spPr/>
    </dgm:pt>
    <dgm:pt modelId="{74A8644E-C016-4852-8A82-C6A820D741D4}" type="pres">
      <dgm:prSet presAssocID="{2BEB78E9-2CC4-4453-BB67-502E3A6178A4}" presName="noChildren" presStyleCnt="0"/>
      <dgm:spPr/>
    </dgm:pt>
    <dgm:pt modelId="{1CE8AF44-E02B-4A06-A0E1-26F22B9C076B}" type="pres">
      <dgm:prSet presAssocID="{2BEB78E9-2CC4-4453-BB67-502E3A6178A4}" presName="gap" presStyleCnt="0"/>
      <dgm:spPr/>
    </dgm:pt>
    <dgm:pt modelId="{C538E364-32DB-48AB-B06E-E7B856EE0461}" type="pres">
      <dgm:prSet presAssocID="{2BEB78E9-2CC4-4453-BB67-502E3A6178A4}" presName="medCircle2" presStyleLbl="vennNode1" presStyleIdx="0" presStyleCnt="4"/>
      <dgm:spPr/>
    </dgm:pt>
    <dgm:pt modelId="{5527BADD-A656-463E-88DC-A8AF0529A7EF}" type="pres">
      <dgm:prSet presAssocID="{2BEB78E9-2CC4-4453-BB67-502E3A6178A4}" presName="txLvlOnly1" presStyleLbl="revTx" presStyleIdx="0" presStyleCnt="4"/>
      <dgm:spPr/>
    </dgm:pt>
    <dgm:pt modelId="{3CE16566-4628-4824-8267-454B81D82305}" type="pres">
      <dgm:prSet presAssocID="{B316FBB7-4720-4FF3-ACA5-AA6D6EEEE4FF}" presName="noChildren" presStyleCnt="0"/>
      <dgm:spPr/>
    </dgm:pt>
    <dgm:pt modelId="{2D19E84C-1CD4-47F5-9388-1789FDD17E81}" type="pres">
      <dgm:prSet presAssocID="{B316FBB7-4720-4FF3-ACA5-AA6D6EEEE4FF}" presName="gap" presStyleCnt="0"/>
      <dgm:spPr/>
    </dgm:pt>
    <dgm:pt modelId="{298F8E49-A2D6-4174-AF96-4144AF0BFA22}" type="pres">
      <dgm:prSet presAssocID="{B316FBB7-4720-4FF3-ACA5-AA6D6EEEE4FF}" presName="medCircle2" presStyleLbl="vennNode1" presStyleIdx="1" presStyleCnt="4"/>
      <dgm:spPr/>
    </dgm:pt>
    <dgm:pt modelId="{470BEE7F-3F58-4497-9B39-3C391560A185}" type="pres">
      <dgm:prSet presAssocID="{B316FBB7-4720-4FF3-ACA5-AA6D6EEEE4FF}" presName="txLvlOnly1" presStyleLbl="revTx" presStyleIdx="1" presStyleCnt="4"/>
      <dgm:spPr/>
    </dgm:pt>
    <dgm:pt modelId="{A83F36BF-4F1E-4558-B6ED-EFECE1791F15}" type="pres">
      <dgm:prSet presAssocID="{1E102DC2-EDEE-4B4B-8F59-25E9E43F7185}" presName="noChildren" presStyleCnt="0"/>
      <dgm:spPr/>
    </dgm:pt>
    <dgm:pt modelId="{6AFD17EE-FBF9-46E9-A7B7-7CA1BB68A232}" type="pres">
      <dgm:prSet presAssocID="{1E102DC2-EDEE-4B4B-8F59-25E9E43F7185}" presName="gap" presStyleCnt="0"/>
      <dgm:spPr/>
    </dgm:pt>
    <dgm:pt modelId="{8FAC7E78-2AF6-4B1B-B40C-EB7B74873A27}" type="pres">
      <dgm:prSet presAssocID="{1E102DC2-EDEE-4B4B-8F59-25E9E43F7185}" presName="medCircle2" presStyleLbl="vennNode1" presStyleIdx="2" presStyleCnt="4"/>
      <dgm:spPr/>
    </dgm:pt>
    <dgm:pt modelId="{E754DCEA-5713-43F6-816B-1CCE93FB4C36}" type="pres">
      <dgm:prSet presAssocID="{1E102DC2-EDEE-4B4B-8F59-25E9E43F7185}" presName="txLvlOnly1" presStyleLbl="revTx" presStyleIdx="2" presStyleCnt="4"/>
      <dgm:spPr/>
    </dgm:pt>
    <dgm:pt modelId="{28044475-DF0B-4A98-9A8A-AA15AD194333}" type="pres">
      <dgm:prSet presAssocID="{DD3DCE54-684F-4ED2-9F86-7F2D8711D212}" presName="noChildren" presStyleCnt="0"/>
      <dgm:spPr/>
    </dgm:pt>
    <dgm:pt modelId="{2C54175F-8599-47C0-A945-C49DCA1F9500}" type="pres">
      <dgm:prSet presAssocID="{DD3DCE54-684F-4ED2-9F86-7F2D8711D212}" presName="gap" presStyleCnt="0"/>
      <dgm:spPr/>
    </dgm:pt>
    <dgm:pt modelId="{3B83C35E-6B05-41C2-8CCE-68003E23D8AF}" type="pres">
      <dgm:prSet presAssocID="{DD3DCE54-684F-4ED2-9F86-7F2D8711D212}" presName="medCircle2" presStyleLbl="vennNode1" presStyleIdx="3" presStyleCnt="4"/>
      <dgm:spPr/>
    </dgm:pt>
    <dgm:pt modelId="{DA2B1E57-4409-41A8-A461-60D90ED6B83E}" type="pres">
      <dgm:prSet presAssocID="{DD3DCE54-684F-4ED2-9F86-7F2D8711D212}" presName="txLvlOnly1" presStyleLbl="revTx" presStyleIdx="3" presStyleCnt="4"/>
      <dgm:spPr/>
    </dgm:pt>
  </dgm:ptLst>
  <dgm:cxnLst>
    <dgm:cxn modelId="{04DBD314-767F-4C48-BA78-C4538BE053A2}" type="presOf" srcId="{B316FBB7-4720-4FF3-ACA5-AA6D6EEEE4FF}" destId="{470BEE7F-3F58-4497-9B39-3C391560A185}" srcOrd="0" destOrd="0" presId="urn:microsoft.com/office/officeart/2008/layout/VerticalCircleList"/>
    <dgm:cxn modelId="{674A012C-0FEB-4E3E-AFDA-FCFA58B411D6}" type="presOf" srcId="{8BE7A888-A4D3-47A0-A5EE-3329FFBF1835}" destId="{6DA17494-2AEF-4DF9-A167-160D4DE40C44}" srcOrd="0" destOrd="0" presId="urn:microsoft.com/office/officeart/2008/layout/VerticalCircleList"/>
    <dgm:cxn modelId="{70A1A340-BC8D-4534-8648-E9EEBBCEC5FF}" srcId="{8BE7A888-A4D3-47A0-A5EE-3329FFBF1835}" destId="{1E102DC2-EDEE-4B4B-8F59-25E9E43F7185}" srcOrd="2" destOrd="0" parTransId="{0668C278-4111-45D8-8FB9-B6BE91489942}" sibTransId="{BF8AE152-6E06-4C03-9840-04017750198C}"/>
    <dgm:cxn modelId="{05897342-0810-4FC1-9422-DBDD2DAC6A36}" type="presOf" srcId="{2BEB78E9-2CC4-4453-BB67-502E3A6178A4}" destId="{5527BADD-A656-463E-88DC-A8AF0529A7EF}" srcOrd="0" destOrd="0" presId="urn:microsoft.com/office/officeart/2008/layout/VerticalCircleList"/>
    <dgm:cxn modelId="{4AF7D94E-93FF-4E3F-8A56-6E82C10A792D}" type="presOf" srcId="{DD3DCE54-684F-4ED2-9F86-7F2D8711D212}" destId="{DA2B1E57-4409-41A8-A461-60D90ED6B83E}" srcOrd="0" destOrd="0" presId="urn:microsoft.com/office/officeart/2008/layout/VerticalCircleList"/>
    <dgm:cxn modelId="{411DB283-F62A-4F75-A4A5-A8ECC9CE51E6}" type="presOf" srcId="{1E102DC2-EDEE-4B4B-8F59-25E9E43F7185}" destId="{E754DCEA-5713-43F6-816B-1CCE93FB4C36}" srcOrd="0" destOrd="0" presId="urn:microsoft.com/office/officeart/2008/layout/VerticalCircleList"/>
    <dgm:cxn modelId="{B9869296-9CEF-4E4E-B0E9-D17C5CDE2CF9}" srcId="{8BE7A888-A4D3-47A0-A5EE-3329FFBF1835}" destId="{2BEB78E9-2CC4-4453-BB67-502E3A6178A4}" srcOrd="0" destOrd="0" parTransId="{F10B77C9-89F9-4152-BA78-8143C022D32B}" sibTransId="{334D1449-4958-4D34-B1DC-66CFAC313949}"/>
    <dgm:cxn modelId="{BB78A9B5-AFB4-4796-82BF-26F190E17F47}" srcId="{8BE7A888-A4D3-47A0-A5EE-3329FFBF1835}" destId="{DD3DCE54-684F-4ED2-9F86-7F2D8711D212}" srcOrd="3" destOrd="0" parTransId="{28740B37-B820-4D01-B5A5-E2FB27C3D92B}" sibTransId="{D3851848-3C25-4AEF-9D41-7682C5DDB124}"/>
    <dgm:cxn modelId="{77E07BDA-A50D-4137-BB6C-8E096F237E75}" srcId="{8BE7A888-A4D3-47A0-A5EE-3329FFBF1835}" destId="{B316FBB7-4720-4FF3-ACA5-AA6D6EEEE4FF}" srcOrd="1" destOrd="0" parTransId="{E1347598-6225-45CB-B44E-327A5567DC96}" sibTransId="{1D50147B-8E8A-48D5-A855-1A386CAFC6EE}"/>
    <dgm:cxn modelId="{E065D955-0455-4877-8BB6-E17401FC10F9}" type="presParOf" srcId="{6DA17494-2AEF-4DF9-A167-160D4DE40C44}" destId="{74A8644E-C016-4852-8A82-C6A820D741D4}" srcOrd="0" destOrd="0" presId="urn:microsoft.com/office/officeart/2008/layout/VerticalCircleList"/>
    <dgm:cxn modelId="{6BA828DD-4AB5-46A5-A67F-633B7E2BC98E}" type="presParOf" srcId="{74A8644E-C016-4852-8A82-C6A820D741D4}" destId="{1CE8AF44-E02B-4A06-A0E1-26F22B9C076B}" srcOrd="0" destOrd="0" presId="urn:microsoft.com/office/officeart/2008/layout/VerticalCircleList"/>
    <dgm:cxn modelId="{27CB1FE0-B6F7-4896-9610-8A7086BB78BA}" type="presParOf" srcId="{74A8644E-C016-4852-8A82-C6A820D741D4}" destId="{C538E364-32DB-48AB-B06E-E7B856EE0461}" srcOrd="1" destOrd="0" presId="urn:microsoft.com/office/officeart/2008/layout/VerticalCircleList"/>
    <dgm:cxn modelId="{0E372FDF-7C3D-4867-9B2A-0D543A455703}" type="presParOf" srcId="{74A8644E-C016-4852-8A82-C6A820D741D4}" destId="{5527BADD-A656-463E-88DC-A8AF0529A7EF}" srcOrd="2" destOrd="0" presId="urn:microsoft.com/office/officeart/2008/layout/VerticalCircleList"/>
    <dgm:cxn modelId="{EC7B7D88-A956-4AB3-A491-EAA9B7F5BC19}" type="presParOf" srcId="{6DA17494-2AEF-4DF9-A167-160D4DE40C44}" destId="{3CE16566-4628-4824-8267-454B81D82305}" srcOrd="1" destOrd="0" presId="urn:microsoft.com/office/officeart/2008/layout/VerticalCircleList"/>
    <dgm:cxn modelId="{B8BAADC8-5A53-40DF-BA68-F11C957B7AD7}" type="presParOf" srcId="{3CE16566-4628-4824-8267-454B81D82305}" destId="{2D19E84C-1CD4-47F5-9388-1789FDD17E81}" srcOrd="0" destOrd="0" presId="urn:microsoft.com/office/officeart/2008/layout/VerticalCircleList"/>
    <dgm:cxn modelId="{13B31DE1-E879-41A7-A766-1C3FB4C12266}" type="presParOf" srcId="{3CE16566-4628-4824-8267-454B81D82305}" destId="{298F8E49-A2D6-4174-AF96-4144AF0BFA22}" srcOrd="1" destOrd="0" presId="urn:microsoft.com/office/officeart/2008/layout/VerticalCircleList"/>
    <dgm:cxn modelId="{EF123E28-8B93-44AA-BC42-85E3C259BFA1}" type="presParOf" srcId="{3CE16566-4628-4824-8267-454B81D82305}" destId="{470BEE7F-3F58-4497-9B39-3C391560A185}" srcOrd="2" destOrd="0" presId="urn:microsoft.com/office/officeart/2008/layout/VerticalCircleList"/>
    <dgm:cxn modelId="{01FE1A1D-1A0D-4C41-B84B-61CBA7E429E2}" type="presParOf" srcId="{6DA17494-2AEF-4DF9-A167-160D4DE40C44}" destId="{A83F36BF-4F1E-4558-B6ED-EFECE1791F15}" srcOrd="2" destOrd="0" presId="urn:microsoft.com/office/officeart/2008/layout/VerticalCircleList"/>
    <dgm:cxn modelId="{A77BEE3B-1BEB-4B69-B836-18A323441AB3}" type="presParOf" srcId="{A83F36BF-4F1E-4558-B6ED-EFECE1791F15}" destId="{6AFD17EE-FBF9-46E9-A7B7-7CA1BB68A232}" srcOrd="0" destOrd="0" presId="urn:microsoft.com/office/officeart/2008/layout/VerticalCircleList"/>
    <dgm:cxn modelId="{E3BB2A6B-3E26-4D44-B90B-5D4ECCCDC8DD}" type="presParOf" srcId="{A83F36BF-4F1E-4558-B6ED-EFECE1791F15}" destId="{8FAC7E78-2AF6-4B1B-B40C-EB7B74873A27}" srcOrd="1" destOrd="0" presId="urn:microsoft.com/office/officeart/2008/layout/VerticalCircleList"/>
    <dgm:cxn modelId="{9B80919F-2BF2-4A93-A18A-58E37733709A}" type="presParOf" srcId="{A83F36BF-4F1E-4558-B6ED-EFECE1791F15}" destId="{E754DCEA-5713-43F6-816B-1CCE93FB4C36}" srcOrd="2" destOrd="0" presId="urn:microsoft.com/office/officeart/2008/layout/VerticalCircleList"/>
    <dgm:cxn modelId="{7419C4CC-6BCC-476F-977F-9972DD79EF8D}" type="presParOf" srcId="{6DA17494-2AEF-4DF9-A167-160D4DE40C44}" destId="{28044475-DF0B-4A98-9A8A-AA15AD194333}" srcOrd="3" destOrd="0" presId="urn:microsoft.com/office/officeart/2008/layout/VerticalCircleList"/>
    <dgm:cxn modelId="{B205457F-DBC2-4590-85F5-ACDC0950238B}" type="presParOf" srcId="{28044475-DF0B-4A98-9A8A-AA15AD194333}" destId="{2C54175F-8599-47C0-A945-C49DCA1F9500}" srcOrd="0" destOrd="0" presId="urn:microsoft.com/office/officeart/2008/layout/VerticalCircleList"/>
    <dgm:cxn modelId="{E24FD656-71FD-4FA7-AD6E-F0DA78F134C4}" type="presParOf" srcId="{28044475-DF0B-4A98-9A8A-AA15AD194333}" destId="{3B83C35E-6B05-41C2-8CCE-68003E23D8AF}" srcOrd="1" destOrd="0" presId="urn:microsoft.com/office/officeart/2008/layout/VerticalCircleList"/>
    <dgm:cxn modelId="{01ED6B01-F29E-40D2-9331-C5114603205B}" type="presParOf" srcId="{28044475-DF0B-4A98-9A8A-AA15AD194333}" destId="{DA2B1E57-4409-41A8-A461-60D90ED6B83E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D572BB-AD85-40F5-B578-6BB2D0A3F98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0AB712-D580-4577-9143-F1BE243E7D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The average American spends 120 mins per week</a:t>
          </a:r>
          <a:r>
            <a:rPr lang="hu-HU">
              <a:solidFill>
                <a:schemeClr val="bg1"/>
              </a:solidFill>
            </a:rPr>
            <a:t> </a:t>
          </a:r>
          <a:r>
            <a:rPr lang="en-US">
              <a:solidFill>
                <a:schemeClr val="bg1"/>
              </a:solidFill>
            </a:rPr>
            <a:t>at a supermarket</a:t>
          </a:r>
        </a:p>
      </dgm:t>
    </dgm:pt>
    <dgm:pt modelId="{79CB72D3-BF28-40C8-9952-63CDC6D4AC7C}" type="parTrans" cxnId="{D37C435C-31A2-47B3-A245-CD4779C172F6}">
      <dgm:prSet/>
      <dgm:spPr/>
      <dgm:t>
        <a:bodyPr/>
        <a:lstStyle/>
        <a:p>
          <a:endParaRPr lang="en-US"/>
        </a:p>
      </dgm:t>
    </dgm:pt>
    <dgm:pt modelId="{3FAE2630-6F8E-4F84-838E-23EC04A2EBBF}" type="sibTrans" cxnId="{D37C435C-31A2-47B3-A245-CD4779C172F6}">
      <dgm:prSet/>
      <dgm:spPr/>
      <dgm:t>
        <a:bodyPr/>
        <a:lstStyle/>
        <a:p>
          <a:endParaRPr lang="en-US"/>
        </a:p>
      </dgm:t>
    </dgm:pt>
    <dgm:pt modelId="{B1E99038-E351-4311-AF96-5CDC49F0EEED}">
      <dgm:prSet/>
      <dgm:spPr/>
      <dgm:t>
        <a:bodyPr/>
        <a:lstStyle/>
        <a:p>
          <a:pPr>
            <a:lnSpc>
              <a:spcPct val="100000"/>
            </a:lnSpc>
          </a:pPr>
          <a:r>
            <a:rPr lang="hu-HU">
              <a:solidFill>
                <a:schemeClr val="bg1"/>
              </a:solidFill>
            </a:rPr>
            <a:t>Lactose-free market size is expected for $30 billion by 2029</a:t>
          </a:r>
          <a:endParaRPr lang="en-US">
            <a:solidFill>
              <a:schemeClr val="bg1"/>
            </a:solidFill>
          </a:endParaRPr>
        </a:p>
      </dgm:t>
    </dgm:pt>
    <dgm:pt modelId="{9487159C-AD95-4BA1-9BA2-CF65ED00AF80}" type="parTrans" cxnId="{C648E4D8-6D9B-43CB-B098-FFCB7CA647CC}">
      <dgm:prSet/>
      <dgm:spPr/>
      <dgm:t>
        <a:bodyPr/>
        <a:lstStyle/>
        <a:p>
          <a:endParaRPr lang="en-US"/>
        </a:p>
      </dgm:t>
    </dgm:pt>
    <dgm:pt modelId="{84044B4B-686D-402A-8C0C-52E7C206CD5D}" type="sibTrans" cxnId="{C648E4D8-6D9B-43CB-B098-FFCB7CA647CC}">
      <dgm:prSet/>
      <dgm:spPr/>
      <dgm:t>
        <a:bodyPr/>
        <a:lstStyle/>
        <a:p>
          <a:endParaRPr lang="en-US"/>
        </a:p>
      </dgm:t>
    </dgm:pt>
    <dgm:pt modelId="{F53ED1C3-39EF-422D-8599-15E4590CD5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220M suffer from some food allergy</a:t>
          </a:r>
          <a:r>
            <a:rPr lang="hu-HU">
              <a:solidFill>
                <a:schemeClr val="bg1"/>
              </a:solidFill>
            </a:rPr>
            <a:t> worldwide</a:t>
          </a:r>
          <a:endParaRPr lang="en-US">
            <a:solidFill>
              <a:schemeClr val="bg1"/>
            </a:solidFill>
          </a:endParaRPr>
        </a:p>
      </dgm:t>
    </dgm:pt>
    <dgm:pt modelId="{8BB373D0-00B7-4B3B-B468-81A8B2AF39C3}" type="parTrans" cxnId="{F8869BF6-0E6E-4E5B-B7D8-880E67B9CE95}">
      <dgm:prSet/>
      <dgm:spPr/>
      <dgm:t>
        <a:bodyPr/>
        <a:lstStyle/>
        <a:p>
          <a:endParaRPr lang="en-US"/>
        </a:p>
      </dgm:t>
    </dgm:pt>
    <dgm:pt modelId="{ED00856C-B08F-40EF-980E-2C89F1FA3E84}" type="sibTrans" cxnId="{F8869BF6-0E6E-4E5B-B7D8-880E67B9CE95}">
      <dgm:prSet/>
      <dgm:spPr/>
      <dgm:t>
        <a:bodyPr/>
        <a:lstStyle/>
        <a:p>
          <a:endParaRPr lang="en-US"/>
        </a:p>
      </dgm:t>
    </dgm:pt>
    <dgm:pt modelId="{1F459749-D5C0-4191-9F25-572F3E1EA819}" type="pres">
      <dgm:prSet presAssocID="{47D572BB-AD85-40F5-B578-6BB2D0A3F980}" presName="root" presStyleCnt="0">
        <dgm:presLayoutVars>
          <dgm:dir/>
          <dgm:resizeHandles val="exact"/>
        </dgm:presLayoutVars>
      </dgm:prSet>
      <dgm:spPr/>
    </dgm:pt>
    <dgm:pt modelId="{1423B553-2CAA-4B9F-8A6D-2B9DC865DA7D}" type="pres">
      <dgm:prSet presAssocID="{3C0AB712-D580-4577-9143-F1BE243E7D21}" presName="compNode" presStyleCnt="0"/>
      <dgm:spPr/>
    </dgm:pt>
    <dgm:pt modelId="{49C68F05-B903-4C4D-BF8C-FE5C37612B71}" type="pres">
      <dgm:prSet presAssocID="{3C0AB712-D580-4577-9143-F1BE243E7D21}" presName="bgRect" presStyleLbl="bgShp" presStyleIdx="0" presStyleCnt="3" custScaleX="100000"/>
      <dgm:spPr/>
    </dgm:pt>
    <dgm:pt modelId="{E270EB84-50C4-44DE-865E-F86FBD6E9C3F}" type="pres">
      <dgm:prSet presAssocID="{3C0AB712-D580-4577-9143-F1BE243E7D21}" presName="iconRect" presStyleLbl="node1" presStyleIdx="0" presStyleCnt="3" custLinFactX="4703" custLinFactY="200000" custLinFactNeighborX="100000" custLinFactNeighborY="24326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F25FB190-1C7C-462D-8EE8-753C80BDE722}" type="pres">
      <dgm:prSet presAssocID="{3C0AB712-D580-4577-9143-F1BE243E7D21}" presName="spaceRect" presStyleCnt="0"/>
      <dgm:spPr/>
    </dgm:pt>
    <dgm:pt modelId="{93B85EC3-FC61-45FE-8533-F0FF9B7C6EFC}" type="pres">
      <dgm:prSet presAssocID="{3C0AB712-D580-4577-9143-F1BE243E7D21}" presName="parTx" presStyleLbl="revTx" presStyleIdx="0" presStyleCnt="3">
        <dgm:presLayoutVars>
          <dgm:chMax val="0"/>
          <dgm:chPref val="0"/>
        </dgm:presLayoutVars>
      </dgm:prSet>
      <dgm:spPr/>
    </dgm:pt>
    <dgm:pt modelId="{A032BD19-D586-4876-9EE7-F11437BFBEF7}" type="pres">
      <dgm:prSet presAssocID="{3FAE2630-6F8E-4F84-838E-23EC04A2EBBF}" presName="sibTrans" presStyleCnt="0"/>
      <dgm:spPr/>
    </dgm:pt>
    <dgm:pt modelId="{C0781D20-817D-44A2-B116-57E7FA8F74F1}" type="pres">
      <dgm:prSet presAssocID="{B1E99038-E351-4311-AF96-5CDC49F0EEED}" presName="compNode" presStyleCnt="0"/>
      <dgm:spPr/>
    </dgm:pt>
    <dgm:pt modelId="{CB1F8E77-4ADB-42D6-9B8C-E822146C1BAC}" type="pres">
      <dgm:prSet presAssocID="{B1E99038-E351-4311-AF96-5CDC49F0EEED}" presName="bgRect" presStyleLbl="bgShp" presStyleIdx="1" presStyleCnt="3" custLinFactNeighborY="3956"/>
      <dgm:spPr/>
    </dgm:pt>
    <dgm:pt modelId="{58E8D986-EAB0-4F19-935E-90A8E9185A16}" type="pres">
      <dgm:prSet presAssocID="{B1E99038-E351-4311-AF96-5CDC49F0EE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ECC2BD80-C958-4E4F-A8BE-3E0079DBE0A1}" type="pres">
      <dgm:prSet presAssocID="{B1E99038-E351-4311-AF96-5CDC49F0EEED}" presName="spaceRect" presStyleCnt="0"/>
      <dgm:spPr/>
    </dgm:pt>
    <dgm:pt modelId="{3ABE9F0C-49B2-4DF3-8A1E-5A03B5462FB7}" type="pres">
      <dgm:prSet presAssocID="{B1E99038-E351-4311-AF96-5CDC49F0EEED}" presName="parTx" presStyleLbl="revTx" presStyleIdx="1" presStyleCnt="3">
        <dgm:presLayoutVars>
          <dgm:chMax val="0"/>
          <dgm:chPref val="0"/>
        </dgm:presLayoutVars>
      </dgm:prSet>
      <dgm:spPr/>
    </dgm:pt>
    <dgm:pt modelId="{2C86986A-3778-49B9-955C-75976483267D}" type="pres">
      <dgm:prSet presAssocID="{84044B4B-686D-402A-8C0C-52E7C206CD5D}" presName="sibTrans" presStyleCnt="0"/>
      <dgm:spPr/>
    </dgm:pt>
    <dgm:pt modelId="{0BD53B06-6DFF-4DA0-ABA8-0BB1084ECEF2}" type="pres">
      <dgm:prSet presAssocID="{F53ED1C3-39EF-422D-8599-15E4590CD587}" presName="compNode" presStyleCnt="0"/>
      <dgm:spPr/>
    </dgm:pt>
    <dgm:pt modelId="{7075615A-0DEC-443D-A2BD-A8E4D697391D}" type="pres">
      <dgm:prSet presAssocID="{F53ED1C3-39EF-422D-8599-15E4590CD587}" presName="bgRect" presStyleLbl="bgShp" presStyleIdx="2" presStyleCnt="3"/>
      <dgm:spPr/>
    </dgm:pt>
    <dgm:pt modelId="{D7CCBE1F-0A4A-49CA-ABAE-668BE1EBFFBC}" type="pres">
      <dgm:prSet presAssocID="{F53ED1C3-39EF-422D-8599-15E4590CD587}" presName="iconRect" presStyleLbl="node1" presStyleIdx="2" presStyleCnt="3" custLinFactY="-200000" custLinFactNeighborX="1996" custLinFactNeighborY="-24719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AAC8045-6E27-43F1-9315-113F63045158}" type="pres">
      <dgm:prSet presAssocID="{F53ED1C3-39EF-422D-8599-15E4590CD587}" presName="spaceRect" presStyleCnt="0"/>
      <dgm:spPr/>
    </dgm:pt>
    <dgm:pt modelId="{B77C9001-CE45-46D0-A5A5-E082D679BCDA}" type="pres">
      <dgm:prSet presAssocID="{F53ED1C3-39EF-422D-8599-15E4590CD58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1701118-5785-41AF-A820-A4CF8467C5C1}" type="presOf" srcId="{B1E99038-E351-4311-AF96-5CDC49F0EEED}" destId="{3ABE9F0C-49B2-4DF3-8A1E-5A03B5462FB7}" srcOrd="0" destOrd="0" presId="urn:microsoft.com/office/officeart/2018/2/layout/IconVerticalSolidList"/>
    <dgm:cxn modelId="{54E99A40-79ED-404B-A8C8-2A0DF5F9FB31}" type="presOf" srcId="{47D572BB-AD85-40F5-B578-6BB2D0A3F980}" destId="{1F459749-D5C0-4191-9F25-572F3E1EA819}" srcOrd="0" destOrd="0" presId="urn:microsoft.com/office/officeart/2018/2/layout/IconVerticalSolidList"/>
    <dgm:cxn modelId="{D37C435C-31A2-47B3-A245-CD4779C172F6}" srcId="{47D572BB-AD85-40F5-B578-6BB2D0A3F980}" destId="{3C0AB712-D580-4577-9143-F1BE243E7D21}" srcOrd="0" destOrd="0" parTransId="{79CB72D3-BF28-40C8-9952-63CDC6D4AC7C}" sibTransId="{3FAE2630-6F8E-4F84-838E-23EC04A2EBBF}"/>
    <dgm:cxn modelId="{8D060A84-16CD-4924-99CB-6FF8D1CDC354}" type="presOf" srcId="{F53ED1C3-39EF-422D-8599-15E4590CD587}" destId="{B77C9001-CE45-46D0-A5A5-E082D679BCDA}" srcOrd="0" destOrd="0" presId="urn:microsoft.com/office/officeart/2018/2/layout/IconVerticalSolidList"/>
    <dgm:cxn modelId="{80417B84-636C-4D7E-83C6-7A336635A835}" type="presOf" srcId="{3C0AB712-D580-4577-9143-F1BE243E7D21}" destId="{93B85EC3-FC61-45FE-8533-F0FF9B7C6EFC}" srcOrd="0" destOrd="0" presId="urn:microsoft.com/office/officeart/2018/2/layout/IconVerticalSolidList"/>
    <dgm:cxn modelId="{C648E4D8-6D9B-43CB-B098-FFCB7CA647CC}" srcId="{47D572BB-AD85-40F5-B578-6BB2D0A3F980}" destId="{B1E99038-E351-4311-AF96-5CDC49F0EEED}" srcOrd="1" destOrd="0" parTransId="{9487159C-AD95-4BA1-9BA2-CF65ED00AF80}" sibTransId="{84044B4B-686D-402A-8C0C-52E7C206CD5D}"/>
    <dgm:cxn modelId="{F8869BF6-0E6E-4E5B-B7D8-880E67B9CE95}" srcId="{47D572BB-AD85-40F5-B578-6BB2D0A3F980}" destId="{F53ED1C3-39EF-422D-8599-15E4590CD587}" srcOrd="2" destOrd="0" parTransId="{8BB373D0-00B7-4B3B-B468-81A8B2AF39C3}" sibTransId="{ED00856C-B08F-40EF-980E-2C89F1FA3E84}"/>
    <dgm:cxn modelId="{41CF9AE7-7885-4413-BBF0-C1EC2A4A3317}" type="presParOf" srcId="{1F459749-D5C0-4191-9F25-572F3E1EA819}" destId="{1423B553-2CAA-4B9F-8A6D-2B9DC865DA7D}" srcOrd="0" destOrd="0" presId="urn:microsoft.com/office/officeart/2018/2/layout/IconVerticalSolidList"/>
    <dgm:cxn modelId="{6BB64753-2EEF-4446-85AD-CF593ABEF3A8}" type="presParOf" srcId="{1423B553-2CAA-4B9F-8A6D-2B9DC865DA7D}" destId="{49C68F05-B903-4C4D-BF8C-FE5C37612B71}" srcOrd="0" destOrd="0" presId="urn:microsoft.com/office/officeart/2018/2/layout/IconVerticalSolidList"/>
    <dgm:cxn modelId="{77A9BCD1-417E-4097-B5AB-1A34F245D854}" type="presParOf" srcId="{1423B553-2CAA-4B9F-8A6D-2B9DC865DA7D}" destId="{E270EB84-50C4-44DE-865E-F86FBD6E9C3F}" srcOrd="1" destOrd="0" presId="urn:microsoft.com/office/officeart/2018/2/layout/IconVerticalSolidList"/>
    <dgm:cxn modelId="{86854875-90B7-459D-9A04-6BAB214D3D23}" type="presParOf" srcId="{1423B553-2CAA-4B9F-8A6D-2B9DC865DA7D}" destId="{F25FB190-1C7C-462D-8EE8-753C80BDE722}" srcOrd="2" destOrd="0" presId="urn:microsoft.com/office/officeart/2018/2/layout/IconVerticalSolidList"/>
    <dgm:cxn modelId="{90BB3D00-9019-4E9C-B367-B72385253BE8}" type="presParOf" srcId="{1423B553-2CAA-4B9F-8A6D-2B9DC865DA7D}" destId="{93B85EC3-FC61-45FE-8533-F0FF9B7C6EFC}" srcOrd="3" destOrd="0" presId="urn:microsoft.com/office/officeart/2018/2/layout/IconVerticalSolidList"/>
    <dgm:cxn modelId="{A9855BE1-333B-4F66-ADF2-1B0077FE5242}" type="presParOf" srcId="{1F459749-D5C0-4191-9F25-572F3E1EA819}" destId="{A032BD19-D586-4876-9EE7-F11437BFBEF7}" srcOrd="1" destOrd="0" presId="urn:microsoft.com/office/officeart/2018/2/layout/IconVerticalSolidList"/>
    <dgm:cxn modelId="{D2E32A07-B136-4B8B-9257-5BDB7198A064}" type="presParOf" srcId="{1F459749-D5C0-4191-9F25-572F3E1EA819}" destId="{C0781D20-817D-44A2-B116-57E7FA8F74F1}" srcOrd="2" destOrd="0" presId="urn:microsoft.com/office/officeart/2018/2/layout/IconVerticalSolidList"/>
    <dgm:cxn modelId="{714370CD-8F43-40B8-86A9-BCB2DEDC629C}" type="presParOf" srcId="{C0781D20-817D-44A2-B116-57E7FA8F74F1}" destId="{CB1F8E77-4ADB-42D6-9B8C-E822146C1BAC}" srcOrd="0" destOrd="0" presId="urn:microsoft.com/office/officeart/2018/2/layout/IconVerticalSolidList"/>
    <dgm:cxn modelId="{0852F38D-8911-4CC4-9185-9359BBE5C700}" type="presParOf" srcId="{C0781D20-817D-44A2-B116-57E7FA8F74F1}" destId="{58E8D986-EAB0-4F19-935E-90A8E9185A16}" srcOrd="1" destOrd="0" presId="urn:microsoft.com/office/officeart/2018/2/layout/IconVerticalSolidList"/>
    <dgm:cxn modelId="{EAA87879-36C3-46B5-9FD9-538EAB99D1FE}" type="presParOf" srcId="{C0781D20-817D-44A2-B116-57E7FA8F74F1}" destId="{ECC2BD80-C958-4E4F-A8BE-3E0079DBE0A1}" srcOrd="2" destOrd="0" presId="urn:microsoft.com/office/officeart/2018/2/layout/IconVerticalSolidList"/>
    <dgm:cxn modelId="{703ACB83-4AD1-4DE2-9192-18DBE95AAE56}" type="presParOf" srcId="{C0781D20-817D-44A2-B116-57E7FA8F74F1}" destId="{3ABE9F0C-49B2-4DF3-8A1E-5A03B5462FB7}" srcOrd="3" destOrd="0" presId="urn:microsoft.com/office/officeart/2018/2/layout/IconVerticalSolidList"/>
    <dgm:cxn modelId="{A516EA9F-6749-4D91-9A17-D0227D7D8575}" type="presParOf" srcId="{1F459749-D5C0-4191-9F25-572F3E1EA819}" destId="{2C86986A-3778-49B9-955C-75976483267D}" srcOrd="3" destOrd="0" presId="urn:microsoft.com/office/officeart/2018/2/layout/IconVerticalSolidList"/>
    <dgm:cxn modelId="{1E76A2C0-5840-4D54-B227-C9EF9E9A6162}" type="presParOf" srcId="{1F459749-D5C0-4191-9F25-572F3E1EA819}" destId="{0BD53B06-6DFF-4DA0-ABA8-0BB1084ECEF2}" srcOrd="4" destOrd="0" presId="urn:microsoft.com/office/officeart/2018/2/layout/IconVerticalSolidList"/>
    <dgm:cxn modelId="{254032D7-9A40-460C-9E62-B686ECD87E8A}" type="presParOf" srcId="{0BD53B06-6DFF-4DA0-ABA8-0BB1084ECEF2}" destId="{7075615A-0DEC-443D-A2BD-A8E4D697391D}" srcOrd="0" destOrd="0" presId="urn:microsoft.com/office/officeart/2018/2/layout/IconVerticalSolidList"/>
    <dgm:cxn modelId="{DA22B6F3-FC32-4BE5-907E-942194E569FC}" type="presParOf" srcId="{0BD53B06-6DFF-4DA0-ABA8-0BB1084ECEF2}" destId="{D7CCBE1F-0A4A-49CA-ABAE-668BE1EBFFBC}" srcOrd="1" destOrd="0" presId="urn:microsoft.com/office/officeart/2018/2/layout/IconVerticalSolidList"/>
    <dgm:cxn modelId="{CC9DA72E-B9C8-4AB3-B061-795256B551BE}" type="presParOf" srcId="{0BD53B06-6DFF-4DA0-ABA8-0BB1084ECEF2}" destId="{1AAC8045-6E27-43F1-9315-113F63045158}" srcOrd="2" destOrd="0" presId="urn:microsoft.com/office/officeart/2018/2/layout/IconVerticalSolidList"/>
    <dgm:cxn modelId="{7EC1C84B-5A11-4CB9-BC3D-DE2B83EA3B11}" type="presParOf" srcId="{0BD53B06-6DFF-4DA0-ABA8-0BB1084ECEF2}" destId="{B77C9001-CE45-46D0-A5A5-E082D679BC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E7A888-A4D3-47A0-A5EE-3329FFBF1835}" type="doc">
      <dgm:prSet loTypeId="urn:microsoft.com/office/officeart/2005/8/layout/process4" loCatId="list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2BEB78E9-2CC4-4453-BB67-502E3A6178A4}">
      <dgm:prSet custT="1"/>
      <dgm:spPr/>
      <dgm:t>
        <a:bodyPr/>
        <a:lstStyle/>
        <a:p>
          <a:r>
            <a:rPr lang="hu-HU" sz="3000">
              <a:solidFill>
                <a:schemeClr val="bg1"/>
              </a:solidFill>
            </a:rPr>
            <a:t>Download</a:t>
          </a:r>
          <a:endParaRPr lang="en-US" sz="3000">
            <a:solidFill>
              <a:schemeClr val="bg1"/>
            </a:solidFill>
          </a:endParaRPr>
        </a:p>
      </dgm:t>
    </dgm:pt>
    <dgm:pt modelId="{F10B77C9-89F9-4152-BA78-8143C022D32B}" type="parTrans" cxnId="{B9869296-9CEF-4E4E-B0E9-D17C5CDE2CF9}">
      <dgm:prSet/>
      <dgm:spPr/>
      <dgm:t>
        <a:bodyPr/>
        <a:lstStyle/>
        <a:p>
          <a:endParaRPr lang="en-US"/>
        </a:p>
      </dgm:t>
    </dgm:pt>
    <dgm:pt modelId="{334D1449-4958-4D34-B1DC-66CFAC313949}" type="sibTrans" cxnId="{B9869296-9CEF-4E4E-B0E9-D17C5CDE2CF9}">
      <dgm:prSet/>
      <dgm:spPr/>
      <dgm:t>
        <a:bodyPr/>
        <a:lstStyle/>
        <a:p>
          <a:endParaRPr lang="en-US"/>
        </a:p>
      </dgm:t>
    </dgm:pt>
    <dgm:pt modelId="{B316FBB7-4720-4FF3-ACA5-AA6D6EEEE4FF}">
      <dgm:prSet custT="1"/>
      <dgm:spPr/>
      <dgm:t>
        <a:bodyPr/>
        <a:lstStyle/>
        <a:p>
          <a:r>
            <a:rPr lang="hu-HU" sz="3000"/>
            <a:t>Register</a:t>
          </a:r>
          <a:endParaRPr lang="en-US" sz="3000"/>
        </a:p>
      </dgm:t>
    </dgm:pt>
    <dgm:pt modelId="{E1347598-6225-45CB-B44E-327A5567DC96}" type="parTrans" cxnId="{77E07BDA-A50D-4137-BB6C-8E096F237E75}">
      <dgm:prSet/>
      <dgm:spPr/>
      <dgm:t>
        <a:bodyPr/>
        <a:lstStyle/>
        <a:p>
          <a:endParaRPr lang="en-US"/>
        </a:p>
      </dgm:t>
    </dgm:pt>
    <dgm:pt modelId="{1D50147B-8E8A-48D5-A855-1A386CAFC6EE}" type="sibTrans" cxnId="{77E07BDA-A50D-4137-BB6C-8E096F237E75}">
      <dgm:prSet/>
      <dgm:spPr/>
      <dgm:t>
        <a:bodyPr/>
        <a:lstStyle/>
        <a:p>
          <a:endParaRPr lang="en-US"/>
        </a:p>
      </dgm:t>
    </dgm:pt>
    <dgm:pt modelId="{1E102DC2-EDEE-4B4B-8F59-25E9E43F7185}">
      <dgm:prSet custT="1"/>
      <dgm:spPr/>
      <dgm:t>
        <a:bodyPr/>
        <a:lstStyle/>
        <a:p>
          <a:r>
            <a:rPr lang="hu-HU" sz="3000"/>
            <a:t>Scan</a:t>
          </a:r>
          <a:endParaRPr lang="en-US" sz="3000"/>
        </a:p>
      </dgm:t>
    </dgm:pt>
    <dgm:pt modelId="{0668C278-4111-45D8-8FB9-B6BE91489942}" type="parTrans" cxnId="{70A1A340-BC8D-4534-8648-E9EEBBCEC5FF}">
      <dgm:prSet/>
      <dgm:spPr/>
      <dgm:t>
        <a:bodyPr/>
        <a:lstStyle/>
        <a:p>
          <a:endParaRPr lang="en-US"/>
        </a:p>
      </dgm:t>
    </dgm:pt>
    <dgm:pt modelId="{BF8AE152-6E06-4C03-9840-04017750198C}" type="sibTrans" cxnId="{70A1A340-BC8D-4534-8648-E9EEBBCEC5FF}">
      <dgm:prSet/>
      <dgm:spPr/>
      <dgm:t>
        <a:bodyPr/>
        <a:lstStyle/>
        <a:p>
          <a:endParaRPr lang="en-US"/>
        </a:p>
      </dgm:t>
    </dgm:pt>
    <dgm:pt modelId="{DD3DCE54-684F-4ED2-9F86-7F2D8711D212}">
      <dgm:prSet custT="1"/>
      <dgm:spPr/>
      <dgm:t>
        <a:bodyPr/>
        <a:lstStyle/>
        <a:p>
          <a:r>
            <a:rPr lang="hu-HU" sz="3000"/>
            <a:t>Be happy!</a:t>
          </a:r>
          <a:endParaRPr lang="en-US" sz="3000"/>
        </a:p>
      </dgm:t>
    </dgm:pt>
    <dgm:pt modelId="{28740B37-B820-4D01-B5A5-E2FB27C3D92B}" type="parTrans" cxnId="{BB78A9B5-AFB4-4796-82BF-26F190E17F47}">
      <dgm:prSet/>
      <dgm:spPr/>
      <dgm:t>
        <a:bodyPr/>
        <a:lstStyle/>
        <a:p>
          <a:endParaRPr lang="en-US"/>
        </a:p>
      </dgm:t>
    </dgm:pt>
    <dgm:pt modelId="{D3851848-3C25-4AEF-9D41-7682C5DDB124}" type="sibTrans" cxnId="{BB78A9B5-AFB4-4796-82BF-26F190E17F47}">
      <dgm:prSet/>
      <dgm:spPr/>
      <dgm:t>
        <a:bodyPr/>
        <a:lstStyle/>
        <a:p>
          <a:endParaRPr lang="en-US"/>
        </a:p>
      </dgm:t>
    </dgm:pt>
    <dgm:pt modelId="{5AD54826-F511-4712-8284-1B5844305E55}" type="pres">
      <dgm:prSet presAssocID="{8BE7A888-A4D3-47A0-A5EE-3329FFBF1835}" presName="Name0" presStyleCnt="0">
        <dgm:presLayoutVars>
          <dgm:dir/>
          <dgm:animLvl val="lvl"/>
          <dgm:resizeHandles val="exact"/>
        </dgm:presLayoutVars>
      </dgm:prSet>
      <dgm:spPr/>
    </dgm:pt>
    <dgm:pt modelId="{9575D2D7-8F73-4B57-A0A1-B149AE235FB5}" type="pres">
      <dgm:prSet presAssocID="{DD3DCE54-684F-4ED2-9F86-7F2D8711D212}" presName="boxAndChildren" presStyleCnt="0"/>
      <dgm:spPr/>
    </dgm:pt>
    <dgm:pt modelId="{937D5E6C-96E4-40B6-83A8-3E579E14F343}" type="pres">
      <dgm:prSet presAssocID="{DD3DCE54-684F-4ED2-9F86-7F2D8711D212}" presName="parentTextBox" presStyleLbl="node1" presStyleIdx="0" presStyleCnt="4"/>
      <dgm:spPr/>
    </dgm:pt>
    <dgm:pt modelId="{23F2FF0D-AC33-43C2-ADB1-C3FA0BB1EAEC}" type="pres">
      <dgm:prSet presAssocID="{BF8AE152-6E06-4C03-9840-04017750198C}" presName="sp" presStyleCnt="0"/>
      <dgm:spPr/>
    </dgm:pt>
    <dgm:pt modelId="{509AD386-5DE3-4701-8368-E88A2D0E8196}" type="pres">
      <dgm:prSet presAssocID="{1E102DC2-EDEE-4B4B-8F59-25E9E43F7185}" presName="arrowAndChildren" presStyleCnt="0"/>
      <dgm:spPr/>
    </dgm:pt>
    <dgm:pt modelId="{244CC985-DD9B-4F53-BDA5-91FBA97488CE}" type="pres">
      <dgm:prSet presAssocID="{1E102DC2-EDEE-4B4B-8F59-25E9E43F7185}" presName="parentTextArrow" presStyleLbl="node1" presStyleIdx="1" presStyleCnt="4"/>
      <dgm:spPr/>
    </dgm:pt>
    <dgm:pt modelId="{A5FB1656-2A90-498E-99E5-D0DDC22D197D}" type="pres">
      <dgm:prSet presAssocID="{1D50147B-8E8A-48D5-A855-1A386CAFC6EE}" presName="sp" presStyleCnt="0"/>
      <dgm:spPr/>
    </dgm:pt>
    <dgm:pt modelId="{63EC1761-769F-45D7-B364-134676990A55}" type="pres">
      <dgm:prSet presAssocID="{B316FBB7-4720-4FF3-ACA5-AA6D6EEEE4FF}" presName="arrowAndChildren" presStyleCnt="0"/>
      <dgm:spPr/>
    </dgm:pt>
    <dgm:pt modelId="{22836B2C-F90B-4050-AEB0-8C9C129811AF}" type="pres">
      <dgm:prSet presAssocID="{B316FBB7-4720-4FF3-ACA5-AA6D6EEEE4FF}" presName="parentTextArrow" presStyleLbl="node1" presStyleIdx="2" presStyleCnt="4"/>
      <dgm:spPr/>
    </dgm:pt>
    <dgm:pt modelId="{D9088EFB-5B65-409F-8561-6DC12CC618B3}" type="pres">
      <dgm:prSet presAssocID="{334D1449-4958-4D34-B1DC-66CFAC313949}" presName="sp" presStyleCnt="0"/>
      <dgm:spPr/>
    </dgm:pt>
    <dgm:pt modelId="{F677F628-89C9-436A-A233-F391698F2872}" type="pres">
      <dgm:prSet presAssocID="{2BEB78E9-2CC4-4453-BB67-502E3A6178A4}" presName="arrowAndChildren" presStyleCnt="0"/>
      <dgm:spPr/>
    </dgm:pt>
    <dgm:pt modelId="{E213168E-CFF7-4EFD-921B-4293D1EDC8CD}" type="pres">
      <dgm:prSet presAssocID="{2BEB78E9-2CC4-4453-BB67-502E3A6178A4}" presName="parentTextArrow" presStyleLbl="node1" presStyleIdx="3" presStyleCnt="4"/>
      <dgm:spPr/>
    </dgm:pt>
  </dgm:ptLst>
  <dgm:cxnLst>
    <dgm:cxn modelId="{544C5521-205B-49A8-A354-A28B3FA2B982}" type="presOf" srcId="{B316FBB7-4720-4FF3-ACA5-AA6D6EEEE4FF}" destId="{22836B2C-F90B-4050-AEB0-8C9C129811AF}" srcOrd="0" destOrd="0" presId="urn:microsoft.com/office/officeart/2005/8/layout/process4"/>
    <dgm:cxn modelId="{70A1A340-BC8D-4534-8648-E9EEBBCEC5FF}" srcId="{8BE7A888-A4D3-47A0-A5EE-3329FFBF1835}" destId="{1E102DC2-EDEE-4B4B-8F59-25E9E43F7185}" srcOrd="2" destOrd="0" parTransId="{0668C278-4111-45D8-8FB9-B6BE91489942}" sibTransId="{BF8AE152-6E06-4C03-9840-04017750198C}"/>
    <dgm:cxn modelId="{63160C6C-B1CF-4F0A-8D12-D8B13402B948}" type="presOf" srcId="{2BEB78E9-2CC4-4453-BB67-502E3A6178A4}" destId="{E213168E-CFF7-4EFD-921B-4293D1EDC8CD}" srcOrd="0" destOrd="0" presId="urn:microsoft.com/office/officeart/2005/8/layout/process4"/>
    <dgm:cxn modelId="{B9869296-9CEF-4E4E-B0E9-D17C5CDE2CF9}" srcId="{8BE7A888-A4D3-47A0-A5EE-3329FFBF1835}" destId="{2BEB78E9-2CC4-4453-BB67-502E3A6178A4}" srcOrd="0" destOrd="0" parTransId="{F10B77C9-89F9-4152-BA78-8143C022D32B}" sibTransId="{334D1449-4958-4D34-B1DC-66CFAC313949}"/>
    <dgm:cxn modelId="{009226B1-20AD-4F96-B75E-CB6DF37132FE}" type="presOf" srcId="{DD3DCE54-684F-4ED2-9F86-7F2D8711D212}" destId="{937D5E6C-96E4-40B6-83A8-3E579E14F343}" srcOrd="0" destOrd="0" presId="urn:microsoft.com/office/officeart/2005/8/layout/process4"/>
    <dgm:cxn modelId="{BB78A9B5-AFB4-4796-82BF-26F190E17F47}" srcId="{8BE7A888-A4D3-47A0-A5EE-3329FFBF1835}" destId="{DD3DCE54-684F-4ED2-9F86-7F2D8711D212}" srcOrd="3" destOrd="0" parTransId="{28740B37-B820-4D01-B5A5-E2FB27C3D92B}" sibTransId="{D3851848-3C25-4AEF-9D41-7682C5DDB124}"/>
    <dgm:cxn modelId="{863954C2-FA2D-4313-ADE4-A647B7C1A4F6}" type="presOf" srcId="{8BE7A888-A4D3-47A0-A5EE-3329FFBF1835}" destId="{5AD54826-F511-4712-8284-1B5844305E55}" srcOrd="0" destOrd="0" presId="urn:microsoft.com/office/officeart/2005/8/layout/process4"/>
    <dgm:cxn modelId="{77E07BDA-A50D-4137-BB6C-8E096F237E75}" srcId="{8BE7A888-A4D3-47A0-A5EE-3329FFBF1835}" destId="{B316FBB7-4720-4FF3-ACA5-AA6D6EEEE4FF}" srcOrd="1" destOrd="0" parTransId="{E1347598-6225-45CB-B44E-327A5567DC96}" sibTransId="{1D50147B-8E8A-48D5-A855-1A386CAFC6EE}"/>
    <dgm:cxn modelId="{D53FA7E8-EEDE-4E1C-9453-5511DAA61EDD}" type="presOf" srcId="{1E102DC2-EDEE-4B4B-8F59-25E9E43F7185}" destId="{244CC985-DD9B-4F53-BDA5-91FBA97488CE}" srcOrd="0" destOrd="0" presId="urn:microsoft.com/office/officeart/2005/8/layout/process4"/>
    <dgm:cxn modelId="{4BE53ABE-E6D3-4795-9710-BD5D7E44B1A6}" type="presParOf" srcId="{5AD54826-F511-4712-8284-1B5844305E55}" destId="{9575D2D7-8F73-4B57-A0A1-B149AE235FB5}" srcOrd="0" destOrd="0" presId="urn:microsoft.com/office/officeart/2005/8/layout/process4"/>
    <dgm:cxn modelId="{958C5093-5D8E-473C-8142-2E042900CA15}" type="presParOf" srcId="{9575D2D7-8F73-4B57-A0A1-B149AE235FB5}" destId="{937D5E6C-96E4-40B6-83A8-3E579E14F343}" srcOrd="0" destOrd="0" presId="urn:microsoft.com/office/officeart/2005/8/layout/process4"/>
    <dgm:cxn modelId="{FFEFD99A-4617-4A26-AB08-B52102E093D5}" type="presParOf" srcId="{5AD54826-F511-4712-8284-1B5844305E55}" destId="{23F2FF0D-AC33-43C2-ADB1-C3FA0BB1EAEC}" srcOrd="1" destOrd="0" presId="urn:microsoft.com/office/officeart/2005/8/layout/process4"/>
    <dgm:cxn modelId="{BE3EF553-C6C9-45F7-954A-9EB578D24234}" type="presParOf" srcId="{5AD54826-F511-4712-8284-1B5844305E55}" destId="{509AD386-5DE3-4701-8368-E88A2D0E8196}" srcOrd="2" destOrd="0" presId="urn:microsoft.com/office/officeart/2005/8/layout/process4"/>
    <dgm:cxn modelId="{F565D8CC-69F0-46C8-B335-C02252F7887B}" type="presParOf" srcId="{509AD386-5DE3-4701-8368-E88A2D0E8196}" destId="{244CC985-DD9B-4F53-BDA5-91FBA97488CE}" srcOrd="0" destOrd="0" presId="urn:microsoft.com/office/officeart/2005/8/layout/process4"/>
    <dgm:cxn modelId="{E7DC946E-DD45-4791-8FCF-66B2253F1E04}" type="presParOf" srcId="{5AD54826-F511-4712-8284-1B5844305E55}" destId="{A5FB1656-2A90-498E-99E5-D0DDC22D197D}" srcOrd="3" destOrd="0" presId="urn:microsoft.com/office/officeart/2005/8/layout/process4"/>
    <dgm:cxn modelId="{BA0A4EF0-038E-46A2-B451-30807203E573}" type="presParOf" srcId="{5AD54826-F511-4712-8284-1B5844305E55}" destId="{63EC1761-769F-45D7-B364-134676990A55}" srcOrd="4" destOrd="0" presId="urn:microsoft.com/office/officeart/2005/8/layout/process4"/>
    <dgm:cxn modelId="{6C833FD2-24ED-458B-AD84-2091D3EF005B}" type="presParOf" srcId="{63EC1761-769F-45D7-B364-134676990A55}" destId="{22836B2C-F90B-4050-AEB0-8C9C129811AF}" srcOrd="0" destOrd="0" presId="urn:microsoft.com/office/officeart/2005/8/layout/process4"/>
    <dgm:cxn modelId="{C0C10F23-2FD0-4033-9557-34899F6EDAB6}" type="presParOf" srcId="{5AD54826-F511-4712-8284-1B5844305E55}" destId="{D9088EFB-5B65-409F-8561-6DC12CC618B3}" srcOrd="5" destOrd="0" presId="urn:microsoft.com/office/officeart/2005/8/layout/process4"/>
    <dgm:cxn modelId="{CDFF9080-2439-41D3-A4E3-CC89BE8AA32E}" type="presParOf" srcId="{5AD54826-F511-4712-8284-1B5844305E55}" destId="{F677F628-89C9-436A-A233-F391698F2872}" srcOrd="6" destOrd="0" presId="urn:microsoft.com/office/officeart/2005/8/layout/process4"/>
    <dgm:cxn modelId="{3BC5E736-8CB7-481D-83E6-9FC01335B2F0}" type="presParOf" srcId="{F677F628-89C9-436A-A233-F391698F2872}" destId="{E213168E-CFF7-4EFD-921B-4293D1EDC8C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64ED6F-BC2F-40EB-B720-04B29ECED549}" type="doc">
      <dgm:prSet loTypeId="urn:microsoft.com/office/officeart/2005/8/layout/vList5" loCatId="list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197CE228-AF2C-4F89-9B54-3A46432D93B6}">
      <dgm:prSet custT="1"/>
      <dgm:spPr/>
      <dgm:t>
        <a:bodyPr/>
        <a:lstStyle/>
        <a:p>
          <a:r>
            <a:rPr lang="en-US" sz="4000" kern="1200">
              <a:latin typeface="Alexandria" pitchFamily="2" charset="-78"/>
              <a:ea typeface="+mn-ea"/>
              <a:cs typeface="Alexandria" pitchFamily="2" charset="-78"/>
            </a:rPr>
            <a:t>Provide</a:t>
          </a:r>
        </a:p>
      </dgm:t>
    </dgm:pt>
    <dgm:pt modelId="{E520E317-7FF6-4C53-BC1E-AA9BD80A2273}" type="parTrans" cxnId="{DC2A77E6-E63B-43C4-A48E-AF456B1D3B1B}">
      <dgm:prSet/>
      <dgm:spPr/>
      <dgm:t>
        <a:bodyPr/>
        <a:lstStyle/>
        <a:p>
          <a:endParaRPr lang="en-US"/>
        </a:p>
      </dgm:t>
    </dgm:pt>
    <dgm:pt modelId="{8C13E2AD-38FD-4EA7-A8D2-9F4AE3C3C958}" type="sibTrans" cxnId="{DC2A77E6-E63B-43C4-A48E-AF456B1D3B1B}">
      <dgm:prSet/>
      <dgm:spPr/>
      <dgm:t>
        <a:bodyPr/>
        <a:lstStyle/>
        <a:p>
          <a:endParaRPr lang="en-US"/>
        </a:p>
      </dgm:t>
    </dgm:pt>
    <dgm:pt modelId="{13FAF8C2-D321-48FC-8A41-2D3C0BA2CF28}">
      <dgm:prSet/>
      <dgm:spPr/>
      <dgm:t>
        <a:bodyPr/>
        <a:lstStyle/>
        <a:p>
          <a:r>
            <a:rPr lang="en-US">
              <a:latin typeface="Alexandria" pitchFamily="2" charset="-78"/>
              <a:cs typeface="Alexandria" pitchFamily="2" charset="-78"/>
            </a:rPr>
            <a:t>Provide valid answer based on the ingredients</a:t>
          </a:r>
        </a:p>
      </dgm:t>
    </dgm:pt>
    <dgm:pt modelId="{F89E1F8C-02D6-460D-A5FB-B3851A73916E}" type="parTrans" cxnId="{C3A47F2E-988E-43F4-8E95-7753EBF12206}">
      <dgm:prSet/>
      <dgm:spPr/>
      <dgm:t>
        <a:bodyPr/>
        <a:lstStyle/>
        <a:p>
          <a:endParaRPr lang="en-US"/>
        </a:p>
      </dgm:t>
    </dgm:pt>
    <dgm:pt modelId="{0B57E335-A786-4EEB-A192-7C21953465D5}" type="sibTrans" cxnId="{C3A47F2E-988E-43F4-8E95-7753EBF12206}">
      <dgm:prSet/>
      <dgm:spPr/>
      <dgm:t>
        <a:bodyPr/>
        <a:lstStyle/>
        <a:p>
          <a:endParaRPr lang="en-US"/>
        </a:p>
      </dgm:t>
    </dgm:pt>
    <dgm:pt modelId="{D2F970FD-2262-477E-90B3-7846E7325640}">
      <dgm:prSet custT="1"/>
      <dgm:spPr/>
      <dgm:t>
        <a:bodyPr/>
        <a:lstStyle/>
        <a:p>
          <a:r>
            <a:rPr lang="en-US" sz="4000" kern="1200">
              <a:solidFill>
                <a:prstClr val="white"/>
              </a:solidFill>
              <a:latin typeface="Alexandria" pitchFamily="2" charset="-78"/>
              <a:ea typeface="+mn-ea"/>
              <a:cs typeface="Alexandria" pitchFamily="2" charset="-78"/>
            </a:rPr>
            <a:t>Make</a:t>
          </a:r>
        </a:p>
      </dgm:t>
    </dgm:pt>
    <dgm:pt modelId="{E7F2A30F-B1A2-4A60-B24A-B02C17FCB052}" type="parTrans" cxnId="{1494A901-933F-43E0-B0FC-F6936B4C291D}">
      <dgm:prSet/>
      <dgm:spPr/>
      <dgm:t>
        <a:bodyPr/>
        <a:lstStyle/>
        <a:p>
          <a:endParaRPr lang="en-US"/>
        </a:p>
      </dgm:t>
    </dgm:pt>
    <dgm:pt modelId="{F7AF9193-9F60-4776-894C-DDF0392434E4}" type="sibTrans" cxnId="{1494A901-933F-43E0-B0FC-F6936B4C291D}">
      <dgm:prSet/>
      <dgm:spPr/>
      <dgm:t>
        <a:bodyPr/>
        <a:lstStyle/>
        <a:p>
          <a:endParaRPr lang="en-US"/>
        </a:p>
      </dgm:t>
    </dgm:pt>
    <dgm:pt modelId="{78397026-7879-4322-AB38-FF7507FE2329}">
      <dgm:prSet/>
      <dgm:spPr/>
      <dgm:t>
        <a:bodyPr/>
        <a:lstStyle/>
        <a:p>
          <a:r>
            <a:rPr lang="en-US" kern="1200">
              <a:latin typeface="Alexandria" pitchFamily="2" charset="-78"/>
              <a:ea typeface="+mn-ea"/>
              <a:cs typeface="Alexandria" pitchFamily="2" charset="-78"/>
            </a:rPr>
            <a:t>Make life with allergies easier</a:t>
          </a:r>
        </a:p>
      </dgm:t>
    </dgm:pt>
    <dgm:pt modelId="{EE110640-F7E4-4AF4-A234-8C4D803C2FC9}" type="parTrans" cxnId="{4AD9016F-3BEB-4BF5-85FD-3713D682C4AD}">
      <dgm:prSet/>
      <dgm:spPr/>
      <dgm:t>
        <a:bodyPr/>
        <a:lstStyle/>
        <a:p>
          <a:endParaRPr lang="en-US"/>
        </a:p>
      </dgm:t>
    </dgm:pt>
    <dgm:pt modelId="{DB20857D-9F56-400E-B48B-EF50DCA50B44}" type="sibTrans" cxnId="{4AD9016F-3BEB-4BF5-85FD-3713D682C4AD}">
      <dgm:prSet/>
      <dgm:spPr/>
      <dgm:t>
        <a:bodyPr/>
        <a:lstStyle/>
        <a:p>
          <a:endParaRPr lang="en-US"/>
        </a:p>
      </dgm:t>
    </dgm:pt>
    <dgm:pt modelId="{2D0E3674-C6C5-42DD-8FB6-2831F402145D}">
      <dgm:prSet custT="1"/>
      <dgm:spPr/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solidFill>
                <a:prstClr val="white"/>
              </a:solidFill>
              <a:latin typeface="Alexandria" pitchFamily="2" charset="-78"/>
              <a:ea typeface="+mn-ea"/>
              <a:cs typeface="Alexandria" pitchFamily="2" charset="-78"/>
            </a:rPr>
            <a:t>Spare</a:t>
          </a:r>
        </a:p>
      </dgm:t>
    </dgm:pt>
    <dgm:pt modelId="{0C234F52-82B0-49C8-B370-144175C98EF7}" type="parTrans" cxnId="{36CA8F89-489D-4CD1-9DFA-C8C496B420DC}">
      <dgm:prSet/>
      <dgm:spPr/>
      <dgm:t>
        <a:bodyPr/>
        <a:lstStyle/>
        <a:p>
          <a:endParaRPr lang="en-US"/>
        </a:p>
      </dgm:t>
    </dgm:pt>
    <dgm:pt modelId="{2ED2C8AD-CDC5-4AE6-8444-DB4C7B75CE94}" type="sibTrans" cxnId="{36CA8F89-489D-4CD1-9DFA-C8C496B420DC}">
      <dgm:prSet/>
      <dgm:spPr/>
      <dgm:t>
        <a:bodyPr/>
        <a:lstStyle/>
        <a:p>
          <a:endParaRPr lang="en-US"/>
        </a:p>
      </dgm:t>
    </dgm:pt>
    <dgm:pt modelId="{A02ABD15-6CE1-4DA3-9423-F3AA7B9CD9E3}">
      <dgm:prSet/>
      <dgm:spPr/>
      <dgm:t>
        <a:bodyPr/>
        <a:lstStyle/>
        <a:p>
          <a:r>
            <a:rPr lang="en-US" kern="1200">
              <a:latin typeface="Alexandria" pitchFamily="2" charset="-78"/>
              <a:ea typeface="+mn-ea"/>
              <a:cs typeface="Alexandria" pitchFamily="2" charset="-78"/>
            </a:rPr>
            <a:t>Spare time &amp; money on shopping</a:t>
          </a:r>
        </a:p>
      </dgm:t>
    </dgm:pt>
    <dgm:pt modelId="{BA311141-39A9-46B2-A104-1EC9D9AFC87D}" type="parTrans" cxnId="{0E8754BD-DE79-4ACB-82A2-179EC4E23AF1}">
      <dgm:prSet/>
      <dgm:spPr/>
      <dgm:t>
        <a:bodyPr/>
        <a:lstStyle/>
        <a:p>
          <a:endParaRPr lang="en-US"/>
        </a:p>
      </dgm:t>
    </dgm:pt>
    <dgm:pt modelId="{F41C0EE4-D35A-4DE3-ABCE-4FD5DBB3A0EB}" type="sibTrans" cxnId="{0E8754BD-DE79-4ACB-82A2-179EC4E23AF1}">
      <dgm:prSet/>
      <dgm:spPr/>
      <dgm:t>
        <a:bodyPr/>
        <a:lstStyle/>
        <a:p>
          <a:endParaRPr lang="en-US"/>
        </a:p>
      </dgm:t>
    </dgm:pt>
    <dgm:pt modelId="{10925649-73E9-4242-91AB-D9DE723AD1B3}" type="pres">
      <dgm:prSet presAssocID="{8C64ED6F-BC2F-40EB-B720-04B29ECED549}" presName="Name0" presStyleCnt="0">
        <dgm:presLayoutVars>
          <dgm:dir/>
          <dgm:animLvl val="lvl"/>
          <dgm:resizeHandles val="exact"/>
        </dgm:presLayoutVars>
      </dgm:prSet>
      <dgm:spPr/>
    </dgm:pt>
    <dgm:pt modelId="{B180804E-55F2-4F77-A197-C7C2E56C3958}" type="pres">
      <dgm:prSet presAssocID="{197CE228-AF2C-4F89-9B54-3A46432D93B6}" presName="linNode" presStyleCnt="0"/>
      <dgm:spPr/>
    </dgm:pt>
    <dgm:pt modelId="{DE148F19-120D-4E06-BDAF-3709C702061A}" type="pres">
      <dgm:prSet presAssocID="{197CE228-AF2C-4F89-9B54-3A46432D93B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B5934D7-F17D-4D47-A481-5735D4980B50}" type="pres">
      <dgm:prSet presAssocID="{197CE228-AF2C-4F89-9B54-3A46432D93B6}" presName="descendantText" presStyleLbl="alignAccFollowNode1" presStyleIdx="0" presStyleCnt="3">
        <dgm:presLayoutVars>
          <dgm:bulletEnabled val="1"/>
        </dgm:presLayoutVars>
      </dgm:prSet>
      <dgm:spPr/>
    </dgm:pt>
    <dgm:pt modelId="{1189B3AA-B5E3-4558-9B31-F7F571559C89}" type="pres">
      <dgm:prSet presAssocID="{8C13E2AD-38FD-4EA7-A8D2-9F4AE3C3C958}" presName="sp" presStyleCnt="0"/>
      <dgm:spPr/>
    </dgm:pt>
    <dgm:pt modelId="{3F79CE46-790F-407C-9322-97415E0507C9}" type="pres">
      <dgm:prSet presAssocID="{D2F970FD-2262-477E-90B3-7846E7325640}" presName="linNode" presStyleCnt="0"/>
      <dgm:spPr/>
    </dgm:pt>
    <dgm:pt modelId="{17C9FEB5-AD8A-4A76-8C50-128B5DC3CE03}" type="pres">
      <dgm:prSet presAssocID="{D2F970FD-2262-477E-90B3-7846E732564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68F8DDA-3F81-4316-83A4-FAA9FE9225C9}" type="pres">
      <dgm:prSet presAssocID="{D2F970FD-2262-477E-90B3-7846E7325640}" presName="descendantText" presStyleLbl="alignAccFollowNode1" presStyleIdx="1" presStyleCnt="3">
        <dgm:presLayoutVars>
          <dgm:bulletEnabled val="1"/>
        </dgm:presLayoutVars>
      </dgm:prSet>
      <dgm:spPr/>
    </dgm:pt>
    <dgm:pt modelId="{F61F27C2-97D9-4C6A-937F-49CC5C711BD9}" type="pres">
      <dgm:prSet presAssocID="{F7AF9193-9F60-4776-894C-DDF0392434E4}" presName="sp" presStyleCnt="0"/>
      <dgm:spPr/>
    </dgm:pt>
    <dgm:pt modelId="{FD1C8374-2EE6-4816-892C-DFDA44DE2F35}" type="pres">
      <dgm:prSet presAssocID="{2D0E3674-C6C5-42DD-8FB6-2831F402145D}" presName="linNode" presStyleCnt="0"/>
      <dgm:spPr/>
    </dgm:pt>
    <dgm:pt modelId="{8EE64C02-AA88-4A84-9582-05368F9C8103}" type="pres">
      <dgm:prSet presAssocID="{2D0E3674-C6C5-42DD-8FB6-2831F402145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0645B5D-E64C-4144-B55F-6229A3318579}" type="pres">
      <dgm:prSet presAssocID="{2D0E3674-C6C5-42DD-8FB6-2831F402145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494A901-933F-43E0-B0FC-F6936B4C291D}" srcId="{8C64ED6F-BC2F-40EB-B720-04B29ECED549}" destId="{D2F970FD-2262-477E-90B3-7846E7325640}" srcOrd="1" destOrd="0" parTransId="{E7F2A30F-B1A2-4A60-B24A-B02C17FCB052}" sibTransId="{F7AF9193-9F60-4776-894C-DDF0392434E4}"/>
    <dgm:cxn modelId="{3EFB840E-A666-49FE-AD9F-E6EC43F409B3}" type="presOf" srcId="{197CE228-AF2C-4F89-9B54-3A46432D93B6}" destId="{DE148F19-120D-4E06-BDAF-3709C702061A}" srcOrd="0" destOrd="0" presId="urn:microsoft.com/office/officeart/2005/8/layout/vList5"/>
    <dgm:cxn modelId="{C8013A17-CC63-49B7-925A-A77779E1635D}" type="presOf" srcId="{2D0E3674-C6C5-42DD-8FB6-2831F402145D}" destId="{8EE64C02-AA88-4A84-9582-05368F9C8103}" srcOrd="0" destOrd="0" presId="urn:microsoft.com/office/officeart/2005/8/layout/vList5"/>
    <dgm:cxn modelId="{C3A47F2E-988E-43F4-8E95-7753EBF12206}" srcId="{197CE228-AF2C-4F89-9B54-3A46432D93B6}" destId="{13FAF8C2-D321-48FC-8A41-2D3C0BA2CF28}" srcOrd="0" destOrd="0" parTransId="{F89E1F8C-02D6-460D-A5FB-B3851A73916E}" sibTransId="{0B57E335-A786-4EEB-A192-7C21953465D5}"/>
    <dgm:cxn modelId="{F5D8BE66-FD23-4748-AA7A-EFDB8A17F807}" type="presOf" srcId="{A02ABD15-6CE1-4DA3-9423-F3AA7B9CD9E3}" destId="{50645B5D-E64C-4144-B55F-6229A3318579}" srcOrd="0" destOrd="0" presId="urn:microsoft.com/office/officeart/2005/8/layout/vList5"/>
    <dgm:cxn modelId="{23B26E49-E1AD-4A97-A567-CD2238C0BA86}" type="presOf" srcId="{13FAF8C2-D321-48FC-8A41-2D3C0BA2CF28}" destId="{AB5934D7-F17D-4D47-A481-5735D4980B50}" srcOrd="0" destOrd="0" presId="urn:microsoft.com/office/officeart/2005/8/layout/vList5"/>
    <dgm:cxn modelId="{4AD9016F-3BEB-4BF5-85FD-3713D682C4AD}" srcId="{D2F970FD-2262-477E-90B3-7846E7325640}" destId="{78397026-7879-4322-AB38-FF7507FE2329}" srcOrd="0" destOrd="0" parTransId="{EE110640-F7E4-4AF4-A234-8C4D803C2FC9}" sibTransId="{DB20857D-9F56-400E-B48B-EF50DCA50B44}"/>
    <dgm:cxn modelId="{D8010D81-485C-4F8E-B3A0-37FEA5D4EB67}" type="presOf" srcId="{D2F970FD-2262-477E-90B3-7846E7325640}" destId="{17C9FEB5-AD8A-4A76-8C50-128B5DC3CE03}" srcOrd="0" destOrd="0" presId="urn:microsoft.com/office/officeart/2005/8/layout/vList5"/>
    <dgm:cxn modelId="{36CA8F89-489D-4CD1-9DFA-C8C496B420DC}" srcId="{8C64ED6F-BC2F-40EB-B720-04B29ECED549}" destId="{2D0E3674-C6C5-42DD-8FB6-2831F402145D}" srcOrd="2" destOrd="0" parTransId="{0C234F52-82B0-49C8-B370-144175C98EF7}" sibTransId="{2ED2C8AD-CDC5-4AE6-8444-DB4C7B75CE94}"/>
    <dgm:cxn modelId="{C4C6C2B4-826B-461D-B398-049004F0D065}" type="presOf" srcId="{8C64ED6F-BC2F-40EB-B720-04B29ECED549}" destId="{10925649-73E9-4242-91AB-D9DE723AD1B3}" srcOrd="0" destOrd="0" presId="urn:microsoft.com/office/officeart/2005/8/layout/vList5"/>
    <dgm:cxn modelId="{0E8754BD-DE79-4ACB-82A2-179EC4E23AF1}" srcId="{2D0E3674-C6C5-42DD-8FB6-2831F402145D}" destId="{A02ABD15-6CE1-4DA3-9423-F3AA7B9CD9E3}" srcOrd="0" destOrd="0" parTransId="{BA311141-39A9-46B2-A104-1EC9D9AFC87D}" sibTransId="{F41C0EE4-D35A-4DE3-ABCE-4FD5DBB3A0EB}"/>
    <dgm:cxn modelId="{6A30D2D5-70AA-4160-8E10-28B23EA415D9}" type="presOf" srcId="{78397026-7879-4322-AB38-FF7507FE2329}" destId="{E68F8DDA-3F81-4316-83A4-FAA9FE9225C9}" srcOrd="0" destOrd="0" presId="urn:microsoft.com/office/officeart/2005/8/layout/vList5"/>
    <dgm:cxn modelId="{DC2A77E6-E63B-43C4-A48E-AF456B1D3B1B}" srcId="{8C64ED6F-BC2F-40EB-B720-04B29ECED549}" destId="{197CE228-AF2C-4F89-9B54-3A46432D93B6}" srcOrd="0" destOrd="0" parTransId="{E520E317-7FF6-4C53-BC1E-AA9BD80A2273}" sibTransId="{8C13E2AD-38FD-4EA7-A8D2-9F4AE3C3C958}"/>
    <dgm:cxn modelId="{B4AFF8DF-812D-4CD4-B564-1AE7B44C4ED3}" type="presParOf" srcId="{10925649-73E9-4242-91AB-D9DE723AD1B3}" destId="{B180804E-55F2-4F77-A197-C7C2E56C3958}" srcOrd="0" destOrd="0" presId="urn:microsoft.com/office/officeart/2005/8/layout/vList5"/>
    <dgm:cxn modelId="{7439601F-03C8-4131-96A5-D7F9D081BA8A}" type="presParOf" srcId="{B180804E-55F2-4F77-A197-C7C2E56C3958}" destId="{DE148F19-120D-4E06-BDAF-3709C702061A}" srcOrd="0" destOrd="0" presId="urn:microsoft.com/office/officeart/2005/8/layout/vList5"/>
    <dgm:cxn modelId="{AB210A3F-7BEC-44EB-BB63-13336C3E9C1B}" type="presParOf" srcId="{B180804E-55F2-4F77-A197-C7C2E56C3958}" destId="{AB5934D7-F17D-4D47-A481-5735D4980B50}" srcOrd="1" destOrd="0" presId="urn:microsoft.com/office/officeart/2005/8/layout/vList5"/>
    <dgm:cxn modelId="{077B6D0F-37AB-44CC-86B9-D6EC87F4D348}" type="presParOf" srcId="{10925649-73E9-4242-91AB-D9DE723AD1B3}" destId="{1189B3AA-B5E3-4558-9B31-F7F571559C89}" srcOrd="1" destOrd="0" presId="urn:microsoft.com/office/officeart/2005/8/layout/vList5"/>
    <dgm:cxn modelId="{93B66CD8-6DE6-4767-BCF3-E4FC07DF91DD}" type="presParOf" srcId="{10925649-73E9-4242-91AB-D9DE723AD1B3}" destId="{3F79CE46-790F-407C-9322-97415E0507C9}" srcOrd="2" destOrd="0" presId="urn:microsoft.com/office/officeart/2005/8/layout/vList5"/>
    <dgm:cxn modelId="{DEB22475-6B71-4BBF-B209-A0AFA45D13A6}" type="presParOf" srcId="{3F79CE46-790F-407C-9322-97415E0507C9}" destId="{17C9FEB5-AD8A-4A76-8C50-128B5DC3CE03}" srcOrd="0" destOrd="0" presId="urn:microsoft.com/office/officeart/2005/8/layout/vList5"/>
    <dgm:cxn modelId="{01E77F9D-5AC4-4521-A006-775637A3B92F}" type="presParOf" srcId="{3F79CE46-790F-407C-9322-97415E0507C9}" destId="{E68F8DDA-3F81-4316-83A4-FAA9FE9225C9}" srcOrd="1" destOrd="0" presId="urn:microsoft.com/office/officeart/2005/8/layout/vList5"/>
    <dgm:cxn modelId="{D6DE52C6-EC0E-4F67-A314-6F90F31FE847}" type="presParOf" srcId="{10925649-73E9-4242-91AB-D9DE723AD1B3}" destId="{F61F27C2-97D9-4C6A-937F-49CC5C711BD9}" srcOrd="3" destOrd="0" presId="urn:microsoft.com/office/officeart/2005/8/layout/vList5"/>
    <dgm:cxn modelId="{DB72C014-62CF-49F4-9D76-BD7BBDFFCB47}" type="presParOf" srcId="{10925649-73E9-4242-91AB-D9DE723AD1B3}" destId="{FD1C8374-2EE6-4816-892C-DFDA44DE2F35}" srcOrd="4" destOrd="0" presId="urn:microsoft.com/office/officeart/2005/8/layout/vList5"/>
    <dgm:cxn modelId="{9264937D-094D-4892-8A2C-75CA43E12189}" type="presParOf" srcId="{FD1C8374-2EE6-4816-892C-DFDA44DE2F35}" destId="{8EE64C02-AA88-4A84-9582-05368F9C8103}" srcOrd="0" destOrd="0" presId="urn:microsoft.com/office/officeart/2005/8/layout/vList5"/>
    <dgm:cxn modelId="{6047B31E-A969-48ED-AED1-F56781A194E9}" type="presParOf" srcId="{FD1C8374-2EE6-4816-892C-DFDA44DE2F35}" destId="{50645B5D-E64C-4144-B55F-6229A331857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F8EFDE-0A3F-4E1A-B015-F68AF319029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4CA326-8D0C-4F74-8691-52C80F81CA03}">
      <dgm:prSet custT="1"/>
      <dgm:spPr/>
      <dgm:t>
        <a:bodyPr/>
        <a:lstStyle/>
        <a:p>
          <a:r>
            <a:rPr lang="en-GB" sz="3000">
              <a:latin typeface="Alexandria" pitchFamily="2" charset="-78"/>
              <a:cs typeface="Alexandria" pitchFamily="2" charset="-78"/>
            </a:rPr>
            <a:t>Must have</a:t>
          </a:r>
          <a:endParaRPr lang="en-US" sz="3000">
            <a:latin typeface="Alexandria" pitchFamily="2" charset="-78"/>
            <a:cs typeface="Alexandria" pitchFamily="2" charset="-78"/>
          </a:endParaRPr>
        </a:p>
      </dgm:t>
    </dgm:pt>
    <dgm:pt modelId="{6A6232E6-FECE-413F-9E79-E5A786855653}" type="parTrans" cxnId="{C6D3A854-70B0-44FF-8E47-CDA23F85CD74}">
      <dgm:prSet/>
      <dgm:spPr/>
      <dgm:t>
        <a:bodyPr/>
        <a:lstStyle/>
        <a:p>
          <a:endParaRPr lang="en-US"/>
        </a:p>
      </dgm:t>
    </dgm:pt>
    <dgm:pt modelId="{3B3D09D7-0223-404B-ACF3-E26B96010534}" type="sibTrans" cxnId="{C6D3A854-70B0-44FF-8E47-CDA23F85CD74}">
      <dgm:prSet/>
      <dgm:spPr/>
      <dgm:t>
        <a:bodyPr/>
        <a:lstStyle/>
        <a:p>
          <a:endParaRPr lang="en-US"/>
        </a:p>
      </dgm:t>
    </dgm:pt>
    <dgm:pt modelId="{2AA7C961-CCA6-464C-A70F-963BC973251B}">
      <dgm:prSet/>
      <dgm:spPr/>
      <dgm:t>
        <a:bodyPr/>
        <a:lstStyle/>
        <a:p>
          <a:r>
            <a:rPr lang="en-GB"/>
            <a:t>Barcode Scanner</a:t>
          </a:r>
          <a:endParaRPr lang="en-US"/>
        </a:p>
      </dgm:t>
    </dgm:pt>
    <dgm:pt modelId="{7AE7CD0C-D9BA-4B8C-AC37-8D5702F3C280}" type="parTrans" cxnId="{9262F49A-D88A-423D-90B6-E31EE1A15BAC}">
      <dgm:prSet/>
      <dgm:spPr/>
      <dgm:t>
        <a:bodyPr/>
        <a:lstStyle/>
        <a:p>
          <a:endParaRPr lang="en-US"/>
        </a:p>
      </dgm:t>
    </dgm:pt>
    <dgm:pt modelId="{60CB6897-A4B1-472C-ABD0-B175151F1D60}" type="sibTrans" cxnId="{9262F49A-D88A-423D-90B6-E31EE1A15BAC}">
      <dgm:prSet/>
      <dgm:spPr/>
      <dgm:t>
        <a:bodyPr/>
        <a:lstStyle/>
        <a:p>
          <a:endParaRPr lang="en-US"/>
        </a:p>
      </dgm:t>
    </dgm:pt>
    <dgm:pt modelId="{38B1965C-8271-47A7-ACE6-87C10B8607E5}">
      <dgm:prSet/>
      <dgm:spPr/>
      <dgm:t>
        <a:bodyPr/>
        <a:lstStyle/>
        <a:p>
          <a:r>
            <a:rPr lang="en-GB"/>
            <a:t>Up-to-date database of ingredients</a:t>
          </a:r>
          <a:endParaRPr lang="en-US"/>
        </a:p>
      </dgm:t>
    </dgm:pt>
    <dgm:pt modelId="{BDA17BB0-3ADF-4E5E-8A53-C2CF3CF35A63}" type="parTrans" cxnId="{C794F7A5-F570-4C0E-B959-2E5571384172}">
      <dgm:prSet/>
      <dgm:spPr/>
      <dgm:t>
        <a:bodyPr/>
        <a:lstStyle/>
        <a:p>
          <a:endParaRPr lang="en-US"/>
        </a:p>
      </dgm:t>
    </dgm:pt>
    <dgm:pt modelId="{AF12F117-0EE0-481A-8026-EC9BF106F587}" type="sibTrans" cxnId="{C794F7A5-F570-4C0E-B959-2E5571384172}">
      <dgm:prSet/>
      <dgm:spPr/>
      <dgm:t>
        <a:bodyPr/>
        <a:lstStyle/>
        <a:p>
          <a:endParaRPr lang="en-US"/>
        </a:p>
      </dgm:t>
    </dgm:pt>
    <dgm:pt modelId="{185E92CB-A1C4-4F0D-B90B-6135D2B7A5F0}">
      <dgm:prSet custT="1"/>
      <dgm:spPr/>
      <dgm:t>
        <a:bodyPr/>
        <a:lstStyle/>
        <a:p>
          <a:r>
            <a:rPr lang="en-GB" sz="3000" kern="1200">
              <a:solidFill>
                <a:prstClr val="white"/>
              </a:solidFill>
              <a:latin typeface="Alexandria" pitchFamily="2" charset="-78"/>
              <a:ea typeface="+mn-ea"/>
              <a:cs typeface="Alexandria" pitchFamily="2" charset="-78"/>
            </a:rPr>
            <a:t>Should have</a:t>
          </a:r>
          <a:endParaRPr lang="en-US" sz="3000" kern="1200">
            <a:solidFill>
              <a:prstClr val="white"/>
            </a:solidFill>
            <a:latin typeface="Alexandria" pitchFamily="2" charset="-78"/>
            <a:ea typeface="+mn-ea"/>
            <a:cs typeface="Alexandria" pitchFamily="2" charset="-78"/>
          </a:endParaRPr>
        </a:p>
      </dgm:t>
    </dgm:pt>
    <dgm:pt modelId="{9725EC84-2D28-4CC9-8FF8-A0D99E60798A}" type="parTrans" cxnId="{31A9B58B-BCBD-4F32-B1CF-34ADAECE5CBC}">
      <dgm:prSet/>
      <dgm:spPr/>
      <dgm:t>
        <a:bodyPr/>
        <a:lstStyle/>
        <a:p>
          <a:endParaRPr lang="en-US"/>
        </a:p>
      </dgm:t>
    </dgm:pt>
    <dgm:pt modelId="{09A732FA-748F-4140-BD81-9DD81AD6B7E8}" type="sibTrans" cxnId="{31A9B58B-BCBD-4F32-B1CF-34ADAECE5CBC}">
      <dgm:prSet/>
      <dgm:spPr/>
      <dgm:t>
        <a:bodyPr/>
        <a:lstStyle/>
        <a:p>
          <a:endParaRPr lang="en-US"/>
        </a:p>
      </dgm:t>
    </dgm:pt>
    <dgm:pt modelId="{AC2C314C-D4E5-4415-B58B-DFDDA8D22B54}">
      <dgm:prSet/>
      <dgm:spPr/>
      <dgm:t>
        <a:bodyPr/>
        <a:lstStyle/>
        <a:p>
          <a:r>
            <a:rPr lang="en-GB"/>
            <a:t>Alternative suggestion</a:t>
          </a:r>
          <a:r>
            <a:rPr lang="hu-HU"/>
            <a:t>s</a:t>
          </a:r>
          <a:endParaRPr lang="en-US"/>
        </a:p>
      </dgm:t>
    </dgm:pt>
    <dgm:pt modelId="{6BD4BDCC-2800-472E-82AB-679B394CA023}" type="parTrans" cxnId="{022921D1-A61B-461F-BE0D-E495E4E5C9FE}">
      <dgm:prSet/>
      <dgm:spPr/>
      <dgm:t>
        <a:bodyPr/>
        <a:lstStyle/>
        <a:p>
          <a:endParaRPr lang="en-US"/>
        </a:p>
      </dgm:t>
    </dgm:pt>
    <dgm:pt modelId="{C8596730-DCAD-48C5-AEC8-A45E37A978CE}" type="sibTrans" cxnId="{022921D1-A61B-461F-BE0D-E495E4E5C9FE}">
      <dgm:prSet/>
      <dgm:spPr/>
      <dgm:t>
        <a:bodyPr/>
        <a:lstStyle/>
        <a:p>
          <a:endParaRPr lang="en-US"/>
        </a:p>
      </dgm:t>
    </dgm:pt>
    <dgm:pt modelId="{A4EFB375-CAAE-4126-B9A2-F1DA57B50D3B}">
      <dgm:prSet/>
      <dgm:spPr/>
      <dgm:t>
        <a:bodyPr/>
        <a:lstStyle/>
        <a:p>
          <a:r>
            <a:rPr lang="en-GB"/>
            <a:t>Warning about possible contents  </a:t>
          </a:r>
          <a:endParaRPr lang="en-US"/>
        </a:p>
      </dgm:t>
    </dgm:pt>
    <dgm:pt modelId="{BA1795CA-E234-4E2C-A13F-0DD8DB2BDEB5}" type="parTrans" cxnId="{AB1F70B9-C1BD-470C-8143-1F5877DE229B}">
      <dgm:prSet/>
      <dgm:spPr/>
      <dgm:t>
        <a:bodyPr/>
        <a:lstStyle/>
        <a:p>
          <a:endParaRPr lang="en-US"/>
        </a:p>
      </dgm:t>
    </dgm:pt>
    <dgm:pt modelId="{84833E50-5875-403B-9054-42953066222B}" type="sibTrans" cxnId="{AB1F70B9-C1BD-470C-8143-1F5877DE229B}">
      <dgm:prSet/>
      <dgm:spPr/>
      <dgm:t>
        <a:bodyPr/>
        <a:lstStyle/>
        <a:p>
          <a:endParaRPr lang="en-US"/>
        </a:p>
      </dgm:t>
    </dgm:pt>
    <dgm:pt modelId="{0F87152B-1AD9-49E3-A527-5B0BBA83743B}">
      <dgm:prSet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solidFill>
                <a:prstClr val="white"/>
              </a:solidFill>
              <a:latin typeface="Alexandria" pitchFamily="2" charset="-78"/>
              <a:ea typeface="+mn-ea"/>
              <a:cs typeface="Alexandria" pitchFamily="2" charset="-78"/>
            </a:rPr>
            <a:t>Could have</a:t>
          </a:r>
          <a:endParaRPr lang="en-US" sz="3000" kern="1200">
            <a:solidFill>
              <a:prstClr val="white"/>
            </a:solidFill>
            <a:latin typeface="Alexandria" pitchFamily="2" charset="-78"/>
            <a:ea typeface="+mn-ea"/>
            <a:cs typeface="Alexandria" pitchFamily="2" charset="-78"/>
          </a:endParaRPr>
        </a:p>
      </dgm:t>
    </dgm:pt>
    <dgm:pt modelId="{EEE6FD9D-6738-4BAD-8208-2DF83EF7F23B}" type="parTrans" cxnId="{F799C305-5906-4661-99C2-15FF09907754}">
      <dgm:prSet/>
      <dgm:spPr/>
      <dgm:t>
        <a:bodyPr/>
        <a:lstStyle/>
        <a:p>
          <a:endParaRPr lang="en-US"/>
        </a:p>
      </dgm:t>
    </dgm:pt>
    <dgm:pt modelId="{CBD8C5F8-1EEE-4945-A0D4-8DA4F396DD97}" type="sibTrans" cxnId="{F799C305-5906-4661-99C2-15FF09907754}">
      <dgm:prSet/>
      <dgm:spPr/>
      <dgm:t>
        <a:bodyPr/>
        <a:lstStyle/>
        <a:p>
          <a:endParaRPr lang="en-US"/>
        </a:p>
      </dgm:t>
    </dgm:pt>
    <dgm:pt modelId="{B85B8095-C87B-4999-8956-517FFEA7335D}">
      <dgm:prSet/>
      <dgm:spPr/>
      <dgm:t>
        <a:bodyPr/>
        <a:lstStyle/>
        <a:p>
          <a:r>
            <a:rPr lang="en-GB"/>
            <a:t>Price checker</a:t>
          </a:r>
          <a:endParaRPr lang="en-US"/>
        </a:p>
      </dgm:t>
    </dgm:pt>
    <dgm:pt modelId="{C417C01A-655E-46B8-86C1-E01D07999170}" type="parTrans" cxnId="{15F1D533-BF11-46E0-BB80-569FADAE24F1}">
      <dgm:prSet/>
      <dgm:spPr/>
      <dgm:t>
        <a:bodyPr/>
        <a:lstStyle/>
        <a:p>
          <a:endParaRPr lang="en-US"/>
        </a:p>
      </dgm:t>
    </dgm:pt>
    <dgm:pt modelId="{AC8971EB-7E8C-43C0-845B-067F0C02136C}" type="sibTrans" cxnId="{15F1D533-BF11-46E0-BB80-569FADAE24F1}">
      <dgm:prSet/>
      <dgm:spPr/>
      <dgm:t>
        <a:bodyPr/>
        <a:lstStyle/>
        <a:p>
          <a:endParaRPr lang="en-US"/>
        </a:p>
      </dgm:t>
    </dgm:pt>
    <dgm:pt modelId="{952534F2-A39E-4026-95D4-E68CEBCDF26F}">
      <dgm:prSet/>
      <dgm:spPr/>
      <dgm:t>
        <a:bodyPr/>
        <a:lstStyle/>
        <a:p>
          <a:r>
            <a:rPr lang="en-GB"/>
            <a:t>Recommendation for best value for price store</a:t>
          </a:r>
          <a:endParaRPr lang="en-US"/>
        </a:p>
      </dgm:t>
    </dgm:pt>
    <dgm:pt modelId="{40D446DD-7158-4835-9E4E-63E6ED23BEFD}" type="parTrans" cxnId="{E8B7B20C-F1F3-42D3-995F-BD85EFD27A61}">
      <dgm:prSet/>
      <dgm:spPr/>
      <dgm:t>
        <a:bodyPr/>
        <a:lstStyle/>
        <a:p>
          <a:endParaRPr lang="en-US"/>
        </a:p>
      </dgm:t>
    </dgm:pt>
    <dgm:pt modelId="{6F531623-86C7-4DA2-991F-08A47B6D7A97}" type="sibTrans" cxnId="{E8B7B20C-F1F3-42D3-995F-BD85EFD27A61}">
      <dgm:prSet/>
      <dgm:spPr/>
      <dgm:t>
        <a:bodyPr/>
        <a:lstStyle/>
        <a:p>
          <a:endParaRPr lang="en-US"/>
        </a:p>
      </dgm:t>
    </dgm:pt>
    <dgm:pt modelId="{5E98FB59-0035-4514-B72A-65AA438E2AE1}">
      <dgm:prSet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solidFill>
                <a:prstClr val="white"/>
              </a:solidFill>
              <a:latin typeface="Alexandria" pitchFamily="2" charset="-78"/>
              <a:ea typeface="+mn-ea"/>
              <a:cs typeface="Alexandria" pitchFamily="2" charset="-78"/>
            </a:rPr>
            <a:t>Won’t have</a:t>
          </a:r>
          <a:endParaRPr lang="en-US" sz="3000" kern="1200">
            <a:solidFill>
              <a:prstClr val="white"/>
            </a:solidFill>
            <a:latin typeface="Alexandria" pitchFamily="2" charset="-78"/>
            <a:ea typeface="+mn-ea"/>
            <a:cs typeface="Alexandria" pitchFamily="2" charset="-78"/>
          </a:endParaRPr>
        </a:p>
      </dgm:t>
    </dgm:pt>
    <dgm:pt modelId="{96041266-A5F7-465D-88C9-6A8DDFF50B92}" type="parTrans" cxnId="{A75945C2-ECB9-448A-A4CE-CC1DA2C9B71D}">
      <dgm:prSet/>
      <dgm:spPr/>
      <dgm:t>
        <a:bodyPr/>
        <a:lstStyle/>
        <a:p>
          <a:endParaRPr lang="en-US"/>
        </a:p>
      </dgm:t>
    </dgm:pt>
    <dgm:pt modelId="{6C44A349-0E88-48B6-A4FB-208223A659BE}" type="sibTrans" cxnId="{A75945C2-ECB9-448A-A4CE-CC1DA2C9B71D}">
      <dgm:prSet/>
      <dgm:spPr/>
      <dgm:t>
        <a:bodyPr/>
        <a:lstStyle/>
        <a:p>
          <a:endParaRPr lang="en-US"/>
        </a:p>
      </dgm:t>
    </dgm:pt>
    <dgm:pt modelId="{1A52940F-C5AA-4F2C-BE40-037CC1E05F4E}">
      <dgm:prSet/>
      <dgm:spPr/>
      <dgm:t>
        <a:bodyPr/>
        <a:lstStyle/>
        <a:p>
          <a:r>
            <a:rPr lang="en-GB"/>
            <a:t>Ordering </a:t>
          </a:r>
          <a:r>
            <a:rPr lang="hu-HU" err="1"/>
            <a:t>through</a:t>
          </a:r>
          <a:r>
            <a:rPr lang="en-GB"/>
            <a:t> app</a:t>
          </a:r>
          <a:endParaRPr lang="en-US"/>
        </a:p>
      </dgm:t>
    </dgm:pt>
    <dgm:pt modelId="{C0A7EE26-28BB-478B-8FD2-77DFEEC98B81}" type="parTrans" cxnId="{9EB90328-FB5D-4005-A490-6C3C1F8FB577}">
      <dgm:prSet/>
      <dgm:spPr/>
      <dgm:t>
        <a:bodyPr/>
        <a:lstStyle/>
        <a:p>
          <a:endParaRPr lang="en-US"/>
        </a:p>
      </dgm:t>
    </dgm:pt>
    <dgm:pt modelId="{8E7AFC4A-BF6A-41A2-B88A-BD90071B6A1D}" type="sibTrans" cxnId="{9EB90328-FB5D-4005-A490-6C3C1F8FB577}">
      <dgm:prSet/>
      <dgm:spPr/>
      <dgm:t>
        <a:bodyPr/>
        <a:lstStyle/>
        <a:p>
          <a:endParaRPr lang="en-US"/>
        </a:p>
      </dgm:t>
    </dgm:pt>
    <dgm:pt modelId="{2E3739F7-CF15-4756-A516-C80963D30E0F}" type="pres">
      <dgm:prSet presAssocID="{5EF8EFDE-0A3F-4E1A-B015-F68AF3190296}" presName="Name0" presStyleCnt="0">
        <dgm:presLayoutVars>
          <dgm:dir/>
          <dgm:animLvl val="lvl"/>
          <dgm:resizeHandles val="exact"/>
        </dgm:presLayoutVars>
      </dgm:prSet>
      <dgm:spPr/>
    </dgm:pt>
    <dgm:pt modelId="{2685B01F-8437-4350-B3A2-B4F7340951EA}" type="pres">
      <dgm:prSet presAssocID="{9D4CA326-8D0C-4F74-8691-52C80F81CA03}" presName="linNode" presStyleCnt="0"/>
      <dgm:spPr/>
    </dgm:pt>
    <dgm:pt modelId="{ECBA16E5-A5C3-42B6-AF47-E80A9519FEBB}" type="pres">
      <dgm:prSet presAssocID="{9D4CA326-8D0C-4F74-8691-52C80F81CA0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9EBC885-0951-4AAF-9585-47AA45B6C3B9}" type="pres">
      <dgm:prSet presAssocID="{9D4CA326-8D0C-4F74-8691-52C80F81CA03}" presName="descendantText" presStyleLbl="alignAccFollowNode1" presStyleIdx="0" presStyleCnt="4">
        <dgm:presLayoutVars>
          <dgm:bulletEnabled val="1"/>
        </dgm:presLayoutVars>
      </dgm:prSet>
      <dgm:spPr/>
    </dgm:pt>
    <dgm:pt modelId="{EF631F1C-369A-4403-8404-1B2C84513EBF}" type="pres">
      <dgm:prSet presAssocID="{3B3D09D7-0223-404B-ACF3-E26B96010534}" presName="sp" presStyleCnt="0"/>
      <dgm:spPr/>
    </dgm:pt>
    <dgm:pt modelId="{AAF0714E-258F-4921-9F8F-05339C644A0F}" type="pres">
      <dgm:prSet presAssocID="{185E92CB-A1C4-4F0D-B90B-6135D2B7A5F0}" presName="linNode" presStyleCnt="0"/>
      <dgm:spPr/>
    </dgm:pt>
    <dgm:pt modelId="{5811CA17-39F7-4DC8-B6AC-C6DCBB11A715}" type="pres">
      <dgm:prSet presAssocID="{185E92CB-A1C4-4F0D-B90B-6135D2B7A5F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345A4D9-BB08-4A8B-861D-72B49BD3CCA0}" type="pres">
      <dgm:prSet presAssocID="{185E92CB-A1C4-4F0D-B90B-6135D2B7A5F0}" presName="descendantText" presStyleLbl="alignAccFollowNode1" presStyleIdx="1" presStyleCnt="4">
        <dgm:presLayoutVars>
          <dgm:bulletEnabled val="1"/>
        </dgm:presLayoutVars>
      </dgm:prSet>
      <dgm:spPr/>
    </dgm:pt>
    <dgm:pt modelId="{0F37A5B5-720A-461F-AEB4-442A369ECB9F}" type="pres">
      <dgm:prSet presAssocID="{09A732FA-748F-4140-BD81-9DD81AD6B7E8}" presName="sp" presStyleCnt="0"/>
      <dgm:spPr/>
    </dgm:pt>
    <dgm:pt modelId="{0D41B3B2-00D9-4B2C-959E-3E9F59AE86DA}" type="pres">
      <dgm:prSet presAssocID="{0F87152B-1AD9-49E3-A527-5B0BBA83743B}" presName="linNode" presStyleCnt="0"/>
      <dgm:spPr/>
    </dgm:pt>
    <dgm:pt modelId="{B5065E2C-4787-4333-8F5D-068D09E11DA6}" type="pres">
      <dgm:prSet presAssocID="{0F87152B-1AD9-49E3-A527-5B0BBA83743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B73032C-6C1E-49CD-93D0-891DE08E0165}" type="pres">
      <dgm:prSet presAssocID="{0F87152B-1AD9-49E3-A527-5B0BBA83743B}" presName="descendantText" presStyleLbl="alignAccFollowNode1" presStyleIdx="2" presStyleCnt="4">
        <dgm:presLayoutVars>
          <dgm:bulletEnabled val="1"/>
        </dgm:presLayoutVars>
      </dgm:prSet>
      <dgm:spPr/>
    </dgm:pt>
    <dgm:pt modelId="{9E3B5A8E-4F90-473E-93B1-D1EF745A4B39}" type="pres">
      <dgm:prSet presAssocID="{CBD8C5F8-1EEE-4945-A0D4-8DA4F396DD97}" presName="sp" presStyleCnt="0"/>
      <dgm:spPr/>
    </dgm:pt>
    <dgm:pt modelId="{2D566D01-FF68-49E3-8CCF-51212B6DA14D}" type="pres">
      <dgm:prSet presAssocID="{5E98FB59-0035-4514-B72A-65AA438E2AE1}" presName="linNode" presStyleCnt="0"/>
      <dgm:spPr/>
    </dgm:pt>
    <dgm:pt modelId="{A09BDBAB-BCE1-4CA2-8396-7532220A5499}" type="pres">
      <dgm:prSet presAssocID="{5E98FB59-0035-4514-B72A-65AA438E2AE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2986B9A-CD88-4932-91C2-E7BE59F05DF0}" type="pres">
      <dgm:prSet presAssocID="{5E98FB59-0035-4514-B72A-65AA438E2AE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A62A402-8724-49C4-A337-334364B64BA5}" type="presOf" srcId="{2AA7C961-CCA6-464C-A70F-963BC973251B}" destId="{59EBC885-0951-4AAF-9585-47AA45B6C3B9}" srcOrd="0" destOrd="0" presId="urn:microsoft.com/office/officeart/2005/8/layout/vList5"/>
    <dgm:cxn modelId="{F799C305-5906-4661-99C2-15FF09907754}" srcId="{5EF8EFDE-0A3F-4E1A-B015-F68AF3190296}" destId="{0F87152B-1AD9-49E3-A527-5B0BBA83743B}" srcOrd="2" destOrd="0" parTransId="{EEE6FD9D-6738-4BAD-8208-2DF83EF7F23B}" sibTransId="{CBD8C5F8-1EEE-4945-A0D4-8DA4F396DD97}"/>
    <dgm:cxn modelId="{F144E705-D2A2-4436-BC18-ACF412F057FC}" type="presOf" srcId="{0F87152B-1AD9-49E3-A527-5B0BBA83743B}" destId="{B5065E2C-4787-4333-8F5D-068D09E11DA6}" srcOrd="0" destOrd="0" presId="urn:microsoft.com/office/officeart/2005/8/layout/vList5"/>
    <dgm:cxn modelId="{E8B7B20C-F1F3-42D3-995F-BD85EFD27A61}" srcId="{0F87152B-1AD9-49E3-A527-5B0BBA83743B}" destId="{952534F2-A39E-4026-95D4-E68CEBCDF26F}" srcOrd="1" destOrd="0" parTransId="{40D446DD-7158-4835-9E4E-63E6ED23BEFD}" sibTransId="{6F531623-86C7-4DA2-991F-08A47B6D7A97}"/>
    <dgm:cxn modelId="{FF91E916-D740-4457-8407-970A76355C0F}" type="presOf" srcId="{9D4CA326-8D0C-4F74-8691-52C80F81CA03}" destId="{ECBA16E5-A5C3-42B6-AF47-E80A9519FEBB}" srcOrd="0" destOrd="0" presId="urn:microsoft.com/office/officeart/2005/8/layout/vList5"/>
    <dgm:cxn modelId="{3FC2AC1C-BA72-4248-8BFA-257512A7A9CE}" type="presOf" srcId="{AC2C314C-D4E5-4415-B58B-DFDDA8D22B54}" destId="{2345A4D9-BB08-4A8B-861D-72B49BD3CCA0}" srcOrd="0" destOrd="0" presId="urn:microsoft.com/office/officeart/2005/8/layout/vList5"/>
    <dgm:cxn modelId="{9EB90328-FB5D-4005-A490-6C3C1F8FB577}" srcId="{5E98FB59-0035-4514-B72A-65AA438E2AE1}" destId="{1A52940F-C5AA-4F2C-BE40-037CC1E05F4E}" srcOrd="0" destOrd="0" parTransId="{C0A7EE26-28BB-478B-8FD2-77DFEEC98B81}" sibTransId="{8E7AFC4A-BF6A-41A2-B88A-BD90071B6A1D}"/>
    <dgm:cxn modelId="{15F1D533-BF11-46E0-BB80-569FADAE24F1}" srcId="{0F87152B-1AD9-49E3-A527-5B0BBA83743B}" destId="{B85B8095-C87B-4999-8956-517FFEA7335D}" srcOrd="0" destOrd="0" parTransId="{C417C01A-655E-46B8-86C1-E01D07999170}" sibTransId="{AC8971EB-7E8C-43C0-845B-067F0C02136C}"/>
    <dgm:cxn modelId="{E6FBEB36-55CD-410B-B03B-B0888F5869EF}" type="presOf" srcId="{952534F2-A39E-4026-95D4-E68CEBCDF26F}" destId="{2B73032C-6C1E-49CD-93D0-891DE08E0165}" srcOrd="0" destOrd="1" presId="urn:microsoft.com/office/officeart/2005/8/layout/vList5"/>
    <dgm:cxn modelId="{1FF1B14F-373B-40DE-BB2A-060E4C28FA34}" type="presOf" srcId="{5EF8EFDE-0A3F-4E1A-B015-F68AF3190296}" destId="{2E3739F7-CF15-4756-A516-C80963D30E0F}" srcOrd="0" destOrd="0" presId="urn:microsoft.com/office/officeart/2005/8/layout/vList5"/>
    <dgm:cxn modelId="{C6D3A854-70B0-44FF-8E47-CDA23F85CD74}" srcId="{5EF8EFDE-0A3F-4E1A-B015-F68AF3190296}" destId="{9D4CA326-8D0C-4F74-8691-52C80F81CA03}" srcOrd="0" destOrd="0" parTransId="{6A6232E6-FECE-413F-9E79-E5A786855653}" sibTransId="{3B3D09D7-0223-404B-ACF3-E26B96010534}"/>
    <dgm:cxn modelId="{14CDF576-3D55-46C2-BA8E-75127F4E2AD4}" type="presOf" srcId="{38B1965C-8271-47A7-ACE6-87C10B8607E5}" destId="{59EBC885-0951-4AAF-9585-47AA45B6C3B9}" srcOrd="0" destOrd="1" presId="urn:microsoft.com/office/officeart/2005/8/layout/vList5"/>
    <dgm:cxn modelId="{82589F57-D22C-4A89-8E25-B688C6E9E01E}" type="presOf" srcId="{5E98FB59-0035-4514-B72A-65AA438E2AE1}" destId="{A09BDBAB-BCE1-4CA2-8396-7532220A5499}" srcOrd="0" destOrd="0" presId="urn:microsoft.com/office/officeart/2005/8/layout/vList5"/>
    <dgm:cxn modelId="{31A9B58B-BCBD-4F32-B1CF-34ADAECE5CBC}" srcId="{5EF8EFDE-0A3F-4E1A-B015-F68AF3190296}" destId="{185E92CB-A1C4-4F0D-B90B-6135D2B7A5F0}" srcOrd="1" destOrd="0" parTransId="{9725EC84-2D28-4CC9-8FF8-A0D99E60798A}" sibTransId="{09A732FA-748F-4140-BD81-9DD81AD6B7E8}"/>
    <dgm:cxn modelId="{9262F49A-D88A-423D-90B6-E31EE1A15BAC}" srcId="{9D4CA326-8D0C-4F74-8691-52C80F81CA03}" destId="{2AA7C961-CCA6-464C-A70F-963BC973251B}" srcOrd="0" destOrd="0" parTransId="{7AE7CD0C-D9BA-4B8C-AC37-8D5702F3C280}" sibTransId="{60CB6897-A4B1-472C-ABD0-B175151F1D60}"/>
    <dgm:cxn modelId="{C794F7A5-F570-4C0E-B959-2E5571384172}" srcId="{9D4CA326-8D0C-4F74-8691-52C80F81CA03}" destId="{38B1965C-8271-47A7-ACE6-87C10B8607E5}" srcOrd="1" destOrd="0" parTransId="{BDA17BB0-3ADF-4E5E-8A53-C2CF3CF35A63}" sibTransId="{AF12F117-0EE0-481A-8026-EC9BF106F587}"/>
    <dgm:cxn modelId="{8ABC50A9-3104-4D51-B62F-6185DF9EF876}" type="presOf" srcId="{185E92CB-A1C4-4F0D-B90B-6135D2B7A5F0}" destId="{5811CA17-39F7-4DC8-B6AC-C6DCBB11A715}" srcOrd="0" destOrd="0" presId="urn:microsoft.com/office/officeart/2005/8/layout/vList5"/>
    <dgm:cxn modelId="{AB1F70B9-C1BD-470C-8143-1F5877DE229B}" srcId="{185E92CB-A1C4-4F0D-B90B-6135D2B7A5F0}" destId="{A4EFB375-CAAE-4126-B9A2-F1DA57B50D3B}" srcOrd="1" destOrd="0" parTransId="{BA1795CA-E234-4E2C-A13F-0DD8DB2BDEB5}" sibTransId="{84833E50-5875-403B-9054-42953066222B}"/>
    <dgm:cxn modelId="{A75945C2-ECB9-448A-A4CE-CC1DA2C9B71D}" srcId="{5EF8EFDE-0A3F-4E1A-B015-F68AF3190296}" destId="{5E98FB59-0035-4514-B72A-65AA438E2AE1}" srcOrd="3" destOrd="0" parTransId="{96041266-A5F7-465D-88C9-6A8DDFF50B92}" sibTransId="{6C44A349-0E88-48B6-A4FB-208223A659BE}"/>
    <dgm:cxn modelId="{034D5BD0-565D-4024-863D-C31B926D449D}" type="presOf" srcId="{B85B8095-C87B-4999-8956-517FFEA7335D}" destId="{2B73032C-6C1E-49CD-93D0-891DE08E0165}" srcOrd="0" destOrd="0" presId="urn:microsoft.com/office/officeart/2005/8/layout/vList5"/>
    <dgm:cxn modelId="{022921D1-A61B-461F-BE0D-E495E4E5C9FE}" srcId="{185E92CB-A1C4-4F0D-B90B-6135D2B7A5F0}" destId="{AC2C314C-D4E5-4415-B58B-DFDDA8D22B54}" srcOrd="0" destOrd="0" parTransId="{6BD4BDCC-2800-472E-82AB-679B394CA023}" sibTransId="{C8596730-DCAD-48C5-AEC8-A45E37A978CE}"/>
    <dgm:cxn modelId="{A396E8D1-54BB-4C08-959A-8881BBE1C3BE}" type="presOf" srcId="{A4EFB375-CAAE-4126-B9A2-F1DA57B50D3B}" destId="{2345A4D9-BB08-4A8B-861D-72B49BD3CCA0}" srcOrd="0" destOrd="1" presId="urn:microsoft.com/office/officeart/2005/8/layout/vList5"/>
    <dgm:cxn modelId="{85DD90FF-B6D1-408E-81D7-03C408BF2211}" type="presOf" srcId="{1A52940F-C5AA-4F2C-BE40-037CC1E05F4E}" destId="{F2986B9A-CD88-4932-91C2-E7BE59F05DF0}" srcOrd="0" destOrd="0" presId="urn:microsoft.com/office/officeart/2005/8/layout/vList5"/>
    <dgm:cxn modelId="{2AC12098-66AF-4DD9-AFCB-9899A2D6145A}" type="presParOf" srcId="{2E3739F7-CF15-4756-A516-C80963D30E0F}" destId="{2685B01F-8437-4350-B3A2-B4F7340951EA}" srcOrd="0" destOrd="0" presId="urn:microsoft.com/office/officeart/2005/8/layout/vList5"/>
    <dgm:cxn modelId="{3E4A06F8-0EF5-4C46-B379-794245D8DEDF}" type="presParOf" srcId="{2685B01F-8437-4350-B3A2-B4F7340951EA}" destId="{ECBA16E5-A5C3-42B6-AF47-E80A9519FEBB}" srcOrd="0" destOrd="0" presId="urn:microsoft.com/office/officeart/2005/8/layout/vList5"/>
    <dgm:cxn modelId="{D7736CC6-919B-45AE-B03D-3693AE736E80}" type="presParOf" srcId="{2685B01F-8437-4350-B3A2-B4F7340951EA}" destId="{59EBC885-0951-4AAF-9585-47AA45B6C3B9}" srcOrd="1" destOrd="0" presId="urn:microsoft.com/office/officeart/2005/8/layout/vList5"/>
    <dgm:cxn modelId="{AA65F1A6-15BE-4E87-AB2E-D9090128C605}" type="presParOf" srcId="{2E3739F7-CF15-4756-A516-C80963D30E0F}" destId="{EF631F1C-369A-4403-8404-1B2C84513EBF}" srcOrd="1" destOrd="0" presId="urn:microsoft.com/office/officeart/2005/8/layout/vList5"/>
    <dgm:cxn modelId="{1B202197-BC78-4060-B26E-3114BE7BC87F}" type="presParOf" srcId="{2E3739F7-CF15-4756-A516-C80963D30E0F}" destId="{AAF0714E-258F-4921-9F8F-05339C644A0F}" srcOrd="2" destOrd="0" presId="urn:microsoft.com/office/officeart/2005/8/layout/vList5"/>
    <dgm:cxn modelId="{EDA77965-320C-49C9-A8CD-9EC9B3B1AFF7}" type="presParOf" srcId="{AAF0714E-258F-4921-9F8F-05339C644A0F}" destId="{5811CA17-39F7-4DC8-B6AC-C6DCBB11A715}" srcOrd="0" destOrd="0" presId="urn:microsoft.com/office/officeart/2005/8/layout/vList5"/>
    <dgm:cxn modelId="{CD76616E-FAF2-4FC7-846C-6DB1109BB468}" type="presParOf" srcId="{AAF0714E-258F-4921-9F8F-05339C644A0F}" destId="{2345A4D9-BB08-4A8B-861D-72B49BD3CCA0}" srcOrd="1" destOrd="0" presId="urn:microsoft.com/office/officeart/2005/8/layout/vList5"/>
    <dgm:cxn modelId="{4DC64D8A-C896-44F1-83AB-C4AFF82BC243}" type="presParOf" srcId="{2E3739F7-CF15-4756-A516-C80963D30E0F}" destId="{0F37A5B5-720A-461F-AEB4-442A369ECB9F}" srcOrd="3" destOrd="0" presId="urn:microsoft.com/office/officeart/2005/8/layout/vList5"/>
    <dgm:cxn modelId="{2676B2E4-54CE-4262-8D34-AC24C945F02C}" type="presParOf" srcId="{2E3739F7-CF15-4756-A516-C80963D30E0F}" destId="{0D41B3B2-00D9-4B2C-959E-3E9F59AE86DA}" srcOrd="4" destOrd="0" presId="urn:microsoft.com/office/officeart/2005/8/layout/vList5"/>
    <dgm:cxn modelId="{8EA9F8AA-6EDA-4910-9DB6-DB4B0CC182AF}" type="presParOf" srcId="{0D41B3B2-00D9-4B2C-959E-3E9F59AE86DA}" destId="{B5065E2C-4787-4333-8F5D-068D09E11DA6}" srcOrd="0" destOrd="0" presId="urn:microsoft.com/office/officeart/2005/8/layout/vList5"/>
    <dgm:cxn modelId="{2E7312AC-EFDA-464D-8C53-B992D6300A2F}" type="presParOf" srcId="{0D41B3B2-00D9-4B2C-959E-3E9F59AE86DA}" destId="{2B73032C-6C1E-49CD-93D0-891DE08E0165}" srcOrd="1" destOrd="0" presId="urn:microsoft.com/office/officeart/2005/8/layout/vList5"/>
    <dgm:cxn modelId="{129B4E98-65D5-40A6-92F4-681942769AC4}" type="presParOf" srcId="{2E3739F7-CF15-4756-A516-C80963D30E0F}" destId="{9E3B5A8E-4F90-473E-93B1-D1EF745A4B39}" srcOrd="5" destOrd="0" presId="urn:microsoft.com/office/officeart/2005/8/layout/vList5"/>
    <dgm:cxn modelId="{EA88399A-69CD-4F44-89CC-4BE9642134FE}" type="presParOf" srcId="{2E3739F7-CF15-4756-A516-C80963D30E0F}" destId="{2D566D01-FF68-49E3-8CCF-51212B6DA14D}" srcOrd="6" destOrd="0" presId="urn:microsoft.com/office/officeart/2005/8/layout/vList5"/>
    <dgm:cxn modelId="{B62F5898-C753-463C-A577-422CCC82D404}" type="presParOf" srcId="{2D566D01-FF68-49E3-8CCF-51212B6DA14D}" destId="{A09BDBAB-BCE1-4CA2-8396-7532220A5499}" srcOrd="0" destOrd="0" presId="urn:microsoft.com/office/officeart/2005/8/layout/vList5"/>
    <dgm:cxn modelId="{BB55DE92-7CBC-4837-B2C6-43E9F64A4535}" type="presParOf" srcId="{2D566D01-FF68-49E3-8CCF-51212B6DA14D}" destId="{F2986B9A-CD88-4932-91C2-E7BE59F05DF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8E364-32DB-48AB-B06E-E7B856EE0461}">
      <dsp:nvSpPr>
        <dsp:cNvPr id="0" name=""/>
        <dsp:cNvSpPr/>
      </dsp:nvSpPr>
      <dsp:spPr>
        <a:xfrm>
          <a:off x="811104" y="707"/>
          <a:ext cx="791074" cy="791074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527BADD-A656-463E-88DC-A8AF0529A7EF}">
      <dsp:nvSpPr>
        <dsp:cNvPr id="0" name=""/>
        <dsp:cNvSpPr/>
      </dsp:nvSpPr>
      <dsp:spPr>
        <a:xfrm>
          <a:off x="1206641" y="707"/>
          <a:ext cx="4220670" cy="791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/>
            <a:t>Sofia has a food allergy</a:t>
          </a:r>
          <a:endParaRPr lang="en-US" sz="2700" kern="1200"/>
        </a:p>
      </dsp:txBody>
      <dsp:txXfrm>
        <a:off x="1206641" y="707"/>
        <a:ext cx="4220670" cy="791074"/>
      </dsp:txXfrm>
    </dsp:sp>
    <dsp:sp modelId="{298F8E49-A2D6-4174-AF96-4144AF0BFA22}">
      <dsp:nvSpPr>
        <dsp:cNvPr id="0" name=""/>
        <dsp:cNvSpPr/>
      </dsp:nvSpPr>
      <dsp:spPr>
        <a:xfrm>
          <a:off x="811104" y="791781"/>
          <a:ext cx="791074" cy="791074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70BEE7F-3F58-4497-9B39-3C391560A185}">
      <dsp:nvSpPr>
        <dsp:cNvPr id="0" name=""/>
        <dsp:cNvSpPr/>
      </dsp:nvSpPr>
      <dsp:spPr>
        <a:xfrm>
          <a:off x="1206641" y="791781"/>
          <a:ext cx="4220670" cy="791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err="1"/>
            <a:t>Difficult</a:t>
          </a:r>
          <a:r>
            <a:rPr lang="hu-HU" sz="2700" kern="1200"/>
            <a:t> </a:t>
          </a:r>
          <a:r>
            <a:rPr lang="hu-HU" sz="2700" kern="1200" err="1"/>
            <a:t>to</a:t>
          </a:r>
          <a:r>
            <a:rPr lang="hu-HU" sz="2700" kern="1200"/>
            <a:t> </a:t>
          </a:r>
          <a:r>
            <a:rPr lang="hu-HU" sz="2700" kern="1200" err="1"/>
            <a:t>decide</a:t>
          </a:r>
          <a:r>
            <a:rPr lang="hu-HU" sz="2700" kern="1200"/>
            <a:t> </a:t>
          </a:r>
          <a:endParaRPr lang="en-US" sz="2700" kern="1200"/>
        </a:p>
      </dsp:txBody>
      <dsp:txXfrm>
        <a:off x="1206641" y="791781"/>
        <a:ext cx="4220670" cy="791074"/>
      </dsp:txXfrm>
    </dsp:sp>
    <dsp:sp modelId="{8FAC7E78-2AF6-4B1B-B40C-EB7B74873A27}">
      <dsp:nvSpPr>
        <dsp:cNvPr id="0" name=""/>
        <dsp:cNvSpPr/>
      </dsp:nvSpPr>
      <dsp:spPr>
        <a:xfrm>
          <a:off x="811104" y="1582855"/>
          <a:ext cx="791074" cy="791074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754DCEA-5713-43F6-816B-1CCE93FB4C36}">
      <dsp:nvSpPr>
        <dsp:cNvPr id="0" name=""/>
        <dsp:cNvSpPr/>
      </dsp:nvSpPr>
      <dsp:spPr>
        <a:xfrm>
          <a:off x="1206641" y="1582855"/>
          <a:ext cx="4220670" cy="791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/>
            <a:t>Time consuming to read</a:t>
          </a:r>
          <a:endParaRPr lang="en-US" sz="2700" kern="1200"/>
        </a:p>
      </dsp:txBody>
      <dsp:txXfrm>
        <a:off x="1206641" y="1582855"/>
        <a:ext cx="4220670" cy="791074"/>
      </dsp:txXfrm>
    </dsp:sp>
    <dsp:sp modelId="{3B83C35E-6B05-41C2-8CCE-68003E23D8AF}">
      <dsp:nvSpPr>
        <dsp:cNvPr id="0" name=""/>
        <dsp:cNvSpPr/>
      </dsp:nvSpPr>
      <dsp:spPr>
        <a:xfrm>
          <a:off x="811104" y="2373929"/>
          <a:ext cx="791074" cy="791074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A2B1E57-4409-41A8-A461-60D90ED6B83E}">
      <dsp:nvSpPr>
        <dsp:cNvPr id="0" name=""/>
        <dsp:cNvSpPr/>
      </dsp:nvSpPr>
      <dsp:spPr>
        <a:xfrm>
          <a:off x="1206641" y="2373929"/>
          <a:ext cx="4220670" cy="791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/>
            <a:t>No instant alternatives</a:t>
          </a:r>
          <a:endParaRPr lang="en-US" sz="2700" kern="1200"/>
        </a:p>
      </dsp:txBody>
      <dsp:txXfrm>
        <a:off x="1206641" y="2373929"/>
        <a:ext cx="4220670" cy="791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68F05-B903-4C4D-BF8C-FE5C37612B7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0EB84-50C4-44DE-865E-F86FBD6E9C3F}">
      <dsp:nvSpPr>
        <dsp:cNvPr id="0" name=""/>
        <dsp:cNvSpPr/>
      </dsp:nvSpPr>
      <dsp:spPr>
        <a:xfrm>
          <a:off x="1091753" y="3310443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85EC3-FC61-45FE-8533-F0FF9B7C6EF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The average American spends 120 mins per week</a:t>
          </a:r>
          <a:r>
            <a:rPr lang="hu-HU" sz="2500" kern="1200">
              <a:solidFill>
                <a:schemeClr val="bg1"/>
              </a:solidFill>
            </a:rPr>
            <a:t> </a:t>
          </a:r>
          <a:r>
            <a:rPr lang="en-US" sz="2500" kern="1200">
              <a:solidFill>
                <a:schemeClr val="bg1"/>
              </a:solidFill>
            </a:rPr>
            <a:t>at a supermarket</a:t>
          </a:r>
        </a:p>
      </dsp:txBody>
      <dsp:txXfrm>
        <a:off x="1435590" y="531"/>
        <a:ext cx="9080009" cy="1242935"/>
      </dsp:txXfrm>
    </dsp:sp>
    <dsp:sp modelId="{CB1F8E77-4ADB-42D6-9B8C-E822146C1BAC}">
      <dsp:nvSpPr>
        <dsp:cNvPr id="0" name=""/>
        <dsp:cNvSpPr/>
      </dsp:nvSpPr>
      <dsp:spPr>
        <a:xfrm>
          <a:off x="0" y="160337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8D986-EAB0-4F19-935E-90A8E9185A16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E9F0C-49B2-4DF3-8A1E-5A03B5462FB7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>
              <a:solidFill>
                <a:schemeClr val="bg1"/>
              </a:solidFill>
            </a:rPr>
            <a:t>Lactose-free market size is expected for $30 billion by 2029</a:t>
          </a:r>
          <a:endParaRPr lang="en-US" sz="2500" kern="1200">
            <a:solidFill>
              <a:schemeClr val="bg1"/>
            </a:solidFill>
          </a:endParaRPr>
        </a:p>
      </dsp:txBody>
      <dsp:txXfrm>
        <a:off x="1435590" y="1554201"/>
        <a:ext cx="9080009" cy="1242935"/>
      </dsp:txXfrm>
    </dsp:sp>
    <dsp:sp modelId="{7075615A-0DEC-443D-A2BD-A8E4D697391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CBE1F-0A4A-49CA-ABAE-668BE1EBFFBC}">
      <dsp:nvSpPr>
        <dsp:cNvPr id="0" name=""/>
        <dsp:cNvSpPr/>
      </dsp:nvSpPr>
      <dsp:spPr>
        <a:xfrm>
          <a:off x="389633" y="330433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C9001-CE45-46D0-A5A5-E082D679BCD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bg1"/>
              </a:solidFill>
            </a:rPr>
            <a:t>220M suffer from some food allergy</a:t>
          </a:r>
          <a:r>
            <a:rPr lang="hu-HU" sz="2500" kern="1200">
              <a:solidFill>
                <a:schemeClr val="bg1"/>
              </a:solidFill>
            </a:rPr>
            <a:t> worldwide</a:t>
          </a:r>
          <a:endParaRPr lang="en-US" sz="2500" kern="1200">
            <a:solidFill>
              <a:schemeClr val="bg1"/>
            </a:solidFill>
          </a:endParaRP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D5E6C-96E4-40B6-83A8-3E579E14F343}">
      <dsp:nvSpPr>
        <dsp:cNvPr id="0" name=""/>
        <dsp:cNvSpPr/>
      </dsp:nvSpPr>
      <dsp:spPr>
        <a:xfrm>
          <a:off x="0" y="2628084"/>
          <a:ext cx="5654339" cy="574960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Be happy!</a:t>
          </a:r>
          <a:endParaRPr lang="en-US" sz="3000" kern="1200"/>
        </a:p>
      </dsp:txBody>
      <dsp:txXfrm>
        <a:off x="0" y="2628084"/>
        <a:ext cx="5654339" cy="574960"/>
      </dsp:txXfrm>
    </dsp:sp>
    <dsp:sp modelId="{244CC985-DD9B-4F53-BDA5-91FBA97488CE}">
      <dsp:nvSpPr>
        <dsp:cNvPr id="0" name=""/>
        <dsp:cNvSpPr/>
      </dsp:nvSpPr>
      <dsp:spPr>
        <a:xfrm rot="10800000">
          <a:off x="0" y="1752419"/>
          <a:ext cx="5654339" cy="884289"/>
        </a:xfrm>
        <a:prstGeom prst="upArrowCallout">
          <a:avLst/>
        </a:prstGeom>
        <a:solidFill>
          <a:schemeClr val="accent2">
            <a:shade val="50000"/>
            <a:hueOff val="186371"/>
            <a:satOff val="-5512"/>
            <a:lumOff val="2344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Scan</a:t>
          </a:r>
          <a:endParaRPr lang="en-US" sz="3000" kern="1200"/>
        </a:p>
      </dsp:txBody>
      <dsp:txXfrm rot="10800000">
        <a:off x="0" y="1752419"/>
        <a:ext cx="5654339" cy="574584"/>
      </dsp:txXfrm>
    </dsp:sp>
    <dsp:sp modelId="{22836B2C-F90B-4050-AEB0-8C9C129811AF}">
      <dsp:nvSpPr>
        <dsp:cNvPr id="0" name=""/>
        <dsp:cNvSpPr/>
      </dsp:nvSpPr>
      <dsp:spPr>
        <a:xfrm rot="10800000">
          <a:off x="0" y="876754"/>
          <a:ext cx="5654339" cy="884289"/>
        </a:xfrm>
        <a:prstGeom prst="upArrowCallout">
          <a:avLst/>
        </a:prstGeom>
        <a:solidFill>
          <a:schemeClr val="accent2">
            <a:shade val="50000"/>
            <a:hueOff val="372741"/>
            <a:satOff val="-11024"/>
            <a:lumOff val="4689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Register</a:t>
          </a:r>
          <a:endParaRPr lang="en-US" sz="3000" kern="1200"/>
        </a:p>
      </dsp:txBody>
      <dsp:txXfrm rot="10800000">
        <a:off x="0" y="876754"/>
        <a:ext cx="5654339" cy="574584"/>
      </dsp:txXfrm>
    </dsp:sp>
    <dsp:sp modelId="{E213168E-CFF7-4EFD-921B-4293D1EDC8CD}">
      <dsp:nvSpPr>
        <dsp:cNvPr id="0" name=""/>
        <dsp:cNvSpPr/>
      </dsp:nvSpPr>
      <dsp:spPr>
        <a:xfrm rot="10800000">
          <a:off x="0" y="1089"/>
          <a:ext cx="5654339" cy="884289"/>
        </a:xfrm>
        <a:prstGeom prst="upArrowCallout">
          <a:avLst/>
        </a:prstGeom>
        <a:solidFill>
          <a:schemeClr val="accent2">
            <a:shade val="50000"/>
            <a:hueOff val="186371"/>
            <a:satOff val="-5512"/>
            <a:lumOff val="2344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>
              <a:solidFill>
                <a:schemeClr val="bg1"/>
              </a:solidFill>
            </a:rPr>
            <a:t>Download</a:t>
          </a:r>
          <a:endParaRPr lang="en-US" sz="3000" kern="1200">
            <a:solidFill>
              <a:schemeClr val="bg1"/>
            </a:solidFill>
          </a:endParaRPr>
        </a:p>
      </dsp:txBody>
      <dsp:txXfrm rot="10800000">
        <a:off x="0" y="1089"/>
        <a:ext cx="5654339" cy="574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934D7-F17D-4D47-A481-5735D4980B50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latin typeface="Alexandria" pitchFamily="2" charset="-78"/>
              <a:cs typeface="Alexandria" pitchFamily="2" charset="-78"/>
            </a:rPr>
            <a:t>Provide valid answer based on the ingredients</a:t>
          </a:r>
        </a:p>
      </dsp:txBody>
      <dsp:txXfrm rot="-5400000">
        <a:off x="3785616" y="197117"/>
        <a:ext cx="6675221" cy="1012303"/>
      </dsp:txXfrm>
    </dsp:sp>
    <dsp:sp modelId="{DE148F19-120D-4E06-BDAF-3709C702061A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Alexandria" pitchFamily="2" charset="-78"/>
              <a:ea typeface="+mn-ea"/>
              <a:cs typeface="Alexandria" pitchFamily="2" charset="-78"/>
            </a:rPr>
            <a:t>Provide</a:t>
          </a:r>
        </a:p>
      </dsp:txBody>
      <dsp:txXfrm>
        <a:off x="68454" y="70578"/>
        <a:ext cx="3648708" cy="1265378"/>
      </dsp:txXfrm>
    </dsp:sp>
    <dsp:sp modelId="{E68F8DDA-3F81-4316-83A4-FAA9FE9225C9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latin typeface="Alexandria" pitchFamily="2" charset="-78"/>
              <a:ea typeface="+mn-ea"/>
              <a:cs typeface="Alexandria" pitchFamily="2" charset="-78"/>
            </a:rPr>
            <a:t>Make life with allergies easier</a:t>
          </a:r>
        </a:p>
      </dsp:txBody>
      <dsp:txXfrm rot="-5400000">
        <a:off x="3785616" y="1669517"/>
        <a:ext cx="6675221" cy="1012303"/>
      </dsp:txXfrm>
    </dsp:sp>
    <dsp:sp modelId="{17C9FEB5-AD8A-4A76-8C50-128B5DC3CE03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43288"/>
                <a:satOff val="-3262"/>
                <a:lumOff val="131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43288"/>
                <a:satOff val="-3262"/>
                <a:lumOff val="131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43288"/>
                <a:satOff val="-3262"/>
                <a:lumOff val="131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solidFill>
                <a:prstClr val="white"/>
              </a:solidFill>
              <a:latin typeface="Alexandria" pitchFamily="2" charset="-78"/>
              <a:ea typeface="+mn-ea"/>
              <a:cs typeface="Alexandria" pitchFamily="2" charset="-78"/>
            </a:rPr>
            <a:t>Make</a:t>
          </a:r>
        </a:p>
      </dsp:txBody>
      <dsp:txXfrm>
        <a:off x="68454" y="1542979"/>
        <a:ext cx="3648708" cy="1265378"/>
      </dsp:txXfrm>
    </dsp:sp>
    <dsp:sp modelId="{50645B5D-E64C-4144-B55F-6229A331857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latin typeface="Alexandria" pitchFamily="2" charset="-78"/>
              <a:ea typeface="+mn-ea"/>
              <a:cs typeface="Alexandria" pitchFamily="2" charset="-78"/>
            </a:rPr>
            <a:t>Spare time &amp; money on shopping</a:t>
          </a:r>
        </a:p>
      </dsp:txBody>
      <dsp:txXfrm rot="-5400000">
        <a:off x="3785616" y="3141918"/>
        <a:ext cx="6675221" cy="1012303"/>
      </dsp:txXfrm>
    </dsp:sp>
    <dsp:sp modelId="{8EE64C02-AA88-4A84-9582-05368F9C8103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286575"/>
                <a:satOff val="-6525"/>
                <a:lumOff val="262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86575"/>
                <a:satOff val="-6525"/>
                <a:lumOff val="262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86575"/>
                <a:satOff val="-6525"/>
                <a:lumOff val="262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solidFill>
                <a:prstClr val="white"/>
              </a:solidFill>
              <a:latin typeface="Alexandria" pitchFamily="2" charset="-78"/>
              <a:ea typeface="+mn-ea"/>
              <a:cs typeface="Alexandria" pitchFamily="2" charset="-78"/>
            </a:rPr>
            <a:t>Spare</a:t>
          </a:r>
        </a:p>
      </dsp:txBody>
      <dsp:txXfrm>
        <a:off x="68454" y="3015380"/>
        <a:ext cx="3648708" cy="12653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BC885-0951-4AAF-9585-47AA45B6C3B9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Barcode Scanner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Up-to-date database of ingredients</a:t>
          </a:r>
          <a:endParaRPr lang="en-US" sz="2200" kern="1200"/>
        </a:p>
      </dsp:txBody>
      <dsp:txXfrm rot="-5400000">
        <a:off x="3785615" y="147831"/>
        <a:ext cx="6689078" cy="756160"/>
      </dsp:txXfrm>
    </dsp:sp>
    <dsp:sp modelId="{ECBA16E5-A5C3-42B6-AF47-E80A9519FEBB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latin typeface="Alexandria" pitchFamily="2" charset="-78"/>
              <a:cs typeface="Alexandria" pitchFamily="2" charset="-78"/>
            </a:rPr>
            <a:t>Must have</a:t>
          </a:r>
          <a:endParaRPr lang="en-US" sz="3000" kern="1200">
            <a:latin typeface="Alexandria" pitchFamily="2" charset="-78"/>
            <a:cs typeface="Alexandria" pitchFamily="2" charset="-78"/>
          </a:endParaRPr>
        </a:p>
      </dsp:txBody>
      <dsp:txXfrm>
        <a:off x="51133" y="53310"/>
        <a:ext cx="3683350" cy="945199"/>
      </dsp:txXfrm>
    </dsp:sp>
    <dsp:sp modelId="{2345A4D9-BB08-4A8B-861D-72B49BD3CCA0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Alternative suggestion</a:t>
          </a:r>
          <a:r>
            <a:rPr lang="hu-HU" sz="2200" kern="1200"/>
            <a:t>s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Warning about possible contents  </a:t>
          </a:r>
          <a:endParaRPr lang="en-US" sz="2200" kern="1200"/>
        </a:p>
      </dsp:txBody>
      <dsp:txXfrm rot="-5400000">
        <a:off x="3785615" y="1247670"/>
        <a:ext cx="6689078" cy="756160"/>
      </dsp:txXfrm>
    </dsp:sp>
    <dsp:sp modelId="{5811CA17-39F7-4DC8-B6AC-C6DCBB11A715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solidFill>
                <a:prstClr val="white"/>
              </a:solidFill>
              <a:latin typeface="Alexandria" pitchFamily="2" charset="-78"/>
              <a:ea typeface="+mn-ea"/>
              <a:cs typeface="Alexandria" pitchFamily="2" charset="-78"/>
            </a:rPr>
            <a:t>Should have</a:t>
          </a:r>
          <a:endParaRPr lang="en-US" sz="3000" kern="1200">
            <a:solidFill>
              <a:prstClr val="white"/>
            </a:solidFill>
            <a:latin typeface="Alexandria" pitchFamily="2" charset="-78"/>
            <a:ea typeface="+mn-ea"/>
            <a:cs typeface="Alexandria" pitchFamily="2" charset="-78"/>
          </a:endParaRPr>
        </a:p>
      </dsp:txBody>
      <dsp:txXfrm>
        <a:off x="51133" y="1153149"/>
        <a:ext cx="3683350" cy="945199"/>
      </dsp:txXfrm>
    </dsp:sp>
    <dsp:sp modelId="{2B73032C-6C1E-49CD-93D0-891DE08E0165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Price checker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Recommendation for best value for price store</a:t>
          </a:r>
          <a:endParaRPr lang="en-US" sz="2200" kern="1200"/>
        </a:p>
      </dsp:txBody>
      <dsp:txXfrm rot="-5400000">
        <a:off x="3785615" y="2347509"/>
        <a:ext cx="6689078" cy="756160"/>
      </dsp:txXfrm>
    </dsp:sp>
    <dsp:sp modelId="{B5065E2C-4787-4333-8F5D-068D09E11DA6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solidFill>
                <a:prstClr val="white"/>
              </a:solidFill>
              <a:latin typeface="Alexandria" pitchFamily="2" charset="-78"/>
              <a:ea typeface="+mn-ea"/>
              <a:cs typeface="Alexandria" pitchFamily="2" charset="-78"/>
            </a:rPr>
            <a:t>Could have</a:t>
          </a:r>
          <a:endParaRPr lang="en-US" sz="3000" kern="1200">
            <a:solidFill>
              <a:prstClr val="white"/>
            </a:solidFill>
            <a:latin typeface="Alexandria" pitchFamily="2" charset="-78"/>
            <a:ea typeface="+mn-ea"/>
            <a:cs typeface="Alexandria" pitchFamily="2" charset="-78"/>
          </a:endParaRPr>
        </a:p>
      </dsp:txBody>
      <dsp:txXfrm>
        <a:off x="51133" y="2252988"/>
        <a:ext cx="3683350" cy="945199"/>
      </dsp:txXfrm>
    </dsp:sp>
    <dsp:sp modelId="{F2986B9A-CD88-4932-91C2-E7BE59F05DF0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Ordering </a:t>
          </a:r>
          <a:r>
            <a:rPr lang="hu-HU" sz="2200" kern="1200" err="1"/>
            <a:t>through</a:t>
          </a:r>
          <a:r>
            <a:rPr lang="en-GB" sz="2200" kern="1200"/>
            <a:t> app</a:t>
          </a:r>
          <a:endParaRPr lang="en-US" sz="2200" kern="1200"/>
        </a:p>
      </dsp:txBody>
      <dsp:txXfrm rot="-5400000">
        <a:off x="3785615" y="3447347"/>
        <a:ext cx="6689078" cy="756160"/>
      </dsp:txXfrm>
    </dsp:sp>
    <dsp:sp modelId="{A09BDBAB-BCE1-4CA2-8396-7532220A5499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solidFill>
                <a:prstClr val="white"/>
              </a:solidFill>
              <a:latin typeface="Alexandria" pitchFamily="2" charset="-78"/>
              <a:ea typeface="+mn-ea"/>
              <a:cs typeface="Alexandria" pitchFamily="2" charset="-78"/>
            </a:rPr>
            <a:t>Won’t have</a:t>
          </a:r>
          <a:endParaRPr lang="en-US" sz="3000" kern="1200">
            <a:solidFill>
              <a:prstClr val="white"/>
            </a:solidFill>
            <a:latin typeface="Alexandria" pitchFamily="2" charset="-78"/>
            <a:ea typeface="+mn-ea"/>
            <a:cs typeface="Alexandria" pitchFamily="2" charset="-78"/>
          </a:endParaRPr>
        </a:p>
      </dsp:txBody>
      <dsp:txXfrm>
        <a:off x="51133" y="3352827"/>
        <a:ext cx="3683350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980B1-DDB3-4261-90D7-7E385712CCF7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E95A3-ADD5-4953-B28B-924E041F71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004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Hello </a:t>
            </a:r>
            <a:r>
              <a:rPr lang="hu-HU" err="1"/>
              <a:t>everyone</a:t>
            </a:r>
            <a:r>
              <a:rPr lang="hu-HU"/>
              <a:t>, </a:t>
            </a:r>
            <a:r>
              <a:rPr lang="hu-HU" err="1"/>
              <a:t>first</a:t>
            </a:r>
            <a:r>
              <a:rPr lang="hu-HU"/>
              <a:t> of </a:t>
            </a:r>
            <a:r>
              <a:rPr lang="hu-HU" err="1"/>
              <a:t>all</a:t>
            </a:r>
            <a:r>
              <a:rPr lang="hu-HU"/>
              <a:t>, </a:t>
            </a:r>
            <a:r>
              <a:rPr lang="hu-HU" err="1"/>
              <a:t>our</a:t>
            </a:r>
            <a:r>
              <a:rPr lang="hu-HU"/>
              <a:t> team </a:t>
            </a:r>
            <a:r>
              <a:rPr lang="hu-HU" err="1"/>
              <a:t>would</a:t>
            </a:r>
            <a:r>
              <a:rPr lang="hu-HU"/>
              <a:t> like </a:t>
            </a:r>
            <a:r>
              <a:rPr lang="hu-HU" err="1"/>
              <a:t>to</a:t>
            </a:r>
            <a:r>
              <a:rPr lang="hu-HU"/>
              <a:t> </a:t>
            </a:r>
            <a:r>
              <a:rPr lang="hu-HU" err="1"/>
              <a:t>introduce</a:t>
            </a:r>
            <a:r>
              <a:rPr lang="hu-HU"/>
              <a:t> </a:t>
            </a:r>
            <a:r>
              <a:rPr lang="hu-HU" err="1"/>
              <a:t>you</a:t>
            </a:r>
            <a:r>
              <a:rPr lang="hu-HU"/>
              <a:t> </a:t>
            </a:r>
            <a:r>
              <a:rPr lang="hu-HU" err="1"/>
              <a:t>our</a:t>
            </a:r>
            <a:r>
              <a:rPr lang="hu-HU"/>
              <a:t> </a:t>
            </a:r>
            <a:r>
              <a:rPr lang="hu-HU" err="1"/>
              <a:t>friend</a:t>
            </a:r>
            <a:r>
              <a:rPr lang="hu-HU"/>
              <a:t>, </a:t>
            </a:r>
            <a:r>
              <a:rPr lang="hu-HU" err="1"/>
              <a:t>Sofia</a:t>
            </a:r>
            <a:r>
              <a:rPr lang="hu-HU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795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err="1"/>
              <a:t>Sofia</a:t>
            </a:r>
            <a:r>
              <a:rPr lang="hu-HU"/>
              <a:t> is </a:t>
            </a:r>
            <a:r>
              <a:rPr lang="hu-HU" err="1"/>
              <a:t>allergy</a:t>
            </a:r>
            <a:r>
              <a:rPr lang="hu-HU"/>
              <a:t> </a:t>
            </a:r>
            <a:r>
              <a:rPr lang="hu-HU" err="1"/>
              <a:t>to</a:t>
            </a:r>
            <a:r>
              <a:rPr lang="hu-HU"/>
              <a:t> </a:t>
            </a:r>
            <a:r>
              <a:rPr lang="hu-HU" err="1"/>
              <a:t>nuts</a:t>
            </a:r>
            <a:r>
              <a:rPr lang="hu-HU"/>
              <a:t> and </a:t>
            </a:r>
            <a:r>
              <a:rPr lang="hu-HU" err="1"/>
              <a:t>lactose</a:t>
            </a:r>
            <a:endParaRPr lang="hu-HU"/>
          </a:p>
          <a:p>
            <a:r>
              <a:rPr lang="hu-HU" err="1"/>
              <a:t>She</a:t>
            </a:r>
            <a:r>
              <a:rPr lang="hu-HU"/>
              <a:t> </a:t>
            </a:r>
            <a:r>
              <a:rPr lang="hu-HU" err="1"/>
              <a:t>spend</a:t>
            </a:r>
            <a:r>
              <a:rPr lang="hu-HU"/>
              <a:t> a </a:t>
            </a:r>
            <a:r>
              <a:rPr lang="hu-HU" err="1"/>
              <a:t>lot</a:t>
            </a:r>
            <a:r>
              <a:rPr lang="hu-HU"/>
              <a:t> of </a:t>
            </a:r>
            <a:r>
              <a:rPr lang="hu-HU" err="1"/>
              <a:t>time</a:t>
            </a:r>
            <a:r>
              <a:rPr lang="hu-HU"/>
              <a:t> in </a:t>
            </a:r>
            <a:r>
              <a:rPr lang="hu-HU" err="1"/>
              <a:t>supermarkets</a:t>
            </a:r>
            <a:r>
              <a:rPr lang="hu-HU"/>
              <a:t> </a:t>
            </a:r>
            <a:r>
              <a:rPr lang="hu-HU" err="1"/>
              <a:t>by</a:t>
            </a:r>
            <a:r>
              <a:rPr lang="hu-HU"/>
              <a:t> </a:t>
            </a:r>
            <a:r>
              <a:rPr lang="hu-HU" err="1"/>
              <a:t>reading</a:t>
            </a:r>
            <a:r>
              <a:rPr lang="hu-HU"/>
              <a:t> </a:t>
            </a:r>
            <a:r>
              <a:rPr lang="hu-HU" err="1"/>
              <a:t>intgredient</a:t>
            </a:r>
            <a:r>
              <a:rPr lang="hu-HU"/>
              <a:t> </a:t>
            </a:r>
            <a:r>
              <a:rPr lang="hu-HU" err="1"/>
              <a:t>on</a:t>
            </a:r>
            <a:r>
              <a:rPr lang="hu-HU"/>
              <a:t> </a:t>
            </a:r>
            <a:r>
              <a:rPr lang="hu-HU" err="1"/>
              <a:t>differenct</a:t>
            </a:r>
            <a:r>
              <a:rPr lang="hu-HU"/>
              <a:t> </a:t>
            </a:r>
            <a:r>
              <a:rPr lang="hu-HU" err="1"/>
              <a:t>product</a:t>
            </a:r>
            <a:endParaRPr lang="hu-HU"/>
          </a:p>
          <a:p>
            <a:r>
              <a:rPr lang="hu-HU" err="1"/>
              <a:t>Whether</a:t>
            </a:r>
            <a:r>
              <a:rPr lang="hu-HU"/>
              <a:t> </a:t>
            </a:r>
            <a:r>
              <a:rPr lang="hu-HU" err="1"/>
              <a:t>she</a:t>
            </a:r>
            <a:r>
              <a:rPr lang="hu-HU"/>
              <a:t> </a:t>
            </a:r>
            <a:r>
              <a:rPr lang="hu-HU" err="1"/>
              <a:t>can</a:t>
            </a:r>
            <a:r>
              <a:rPr lang="hu-HU"/>
              <a:t> </a:t>
            </a:r>
            <a:r>
              <a:rPr lang="hu-HU" err="1"/>
              <a:t>eat</a:t>
            </a:r>
            <a:r>
              <a:rPr lang="hu-HU"/>
              <a:t> </a:t>
            </a:r>
            <a:r>
              <a:rPr lang="hu-HU" err="1"/>
              <a:t>it</a:t>
            </a:r>
            <a:r>
              <a:rPr lang="hu-HU"/>
              <a:t> </a:t>
            </a:r>
            <a:r>
              <a:rPr lang="hu-HU" err="1"/>
              <a:t>safely</a:t>
            </a:r>
            <a:r>
              <a:rPr lang="hu-HU"/>
              <a:t> </a:t>
            </a:r>
            <a:r>
              <a:rPr lang="hu-HU" err="1"/>
              <a:t>or</a:t>
            </a:r>
            <a:r>
              <a:rPr lang="hu-HU"/>
              <a:t> </a:t>
            </a:r>
            <a:r>
              <a:rPr lang="hu-HU" err="1"/>
              <a:t>not</a:t>
            </a:r>
            <a:endParaRPr lang="hu-HU"/>
          </a:p>
          <a:p>
            <a:r>
              <a:rPr lang="hu-HU"/>
              <a:t>Time consuming, 2 </a:t>
            </a:r>
            <a:r>
              <a:rPr lang="hu-HU" err="1"/>
              <a:t>hours</a:t>
            </a:r>
            <a:r>
              <a:rPr lang="hu-HU"/>
              <a:t>/</a:t>
            </a:r>
            <a:r>
              <a:rPr lang="hu-HU" err="1"/>
              <a:t>week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52AA-9586-4F29-A412-BA95A02CB903}" type="slidenum">
              <a:rPr lang="hu-HU" noProof="0" smtClean="0"/>
              <a:t>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3380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The </a:t>
            </a:r>
            <a:r>
              <a:rPr lang="hu-HU" err="1"/>
              <a:t>problem</a:t>
            </a:r>
            <a:r>
              <a:rPr lang="hu-HU"/>
              <a:t> is </a:t>
            </a:r>
            <a:r>
              <a:rPr lang="hu-HU" err="1"/>
              <a:t>not</a:t>
            </a:r>
            <a:r>
              <a:rPr lang="hu-HU"/>
              <a:t> </a:t>
            </a:r>
            <a:r>
              <a:rPr lang="hu-HU" err="1"/>
              <a:t>just</a:t>
            </a:r>
            <a:r>
              <a:rPr lang="hu-HU"/>
              <a:t> </a:t>
            </a:r>
            <a:r>
              <a:rPr lang="hu-HU" err="1"/>
              <a:t>for</a:t>
            </a:r>
            <a:r>
              <a:rPr lang="hu-HU"/>
              <a:t> </a:t>
            </a:r>
            <a:r>
              <a:rPr lang="hu-HU" err="1"/>
              <a:t>Sofia</a:t>
            </a:r>
            <a:r>
              <a:rPr lang="hu-HU"/>
              <a:t> </a:t>
            </a:r>
            <a:r>
              <a:rPr lang="hu-HU" err="1"/>
              <a:t>only</a:t>
            </a:r>
            <a:r>
              <a:rPr lang="hu-HU"/>
              <a:t>, a </a:t>
            </a:r>
            <a:r>
              <a:rPr lang="hu-HU" err="1"/>
              <a:t>research</a:t>
            </a:r>
            <a:r>
              <a:rPr lang="hu-HU"/>
              <a:t> </a:t>
            </a:r>
            <a:r>
              <a:rPr lang="hu-HU" err="1"/>
              <a:t>says</a:t>
            </a:r>
            <a:r>
              <a:rPr lang="hu-HU"/>
              <a:t> </a:t>
            </a:r>
            <a:r>
              <a:rPr lang="hu-HU" err="1"/>
              <a:t>that</a:t>
            </a:r>
            <a:r>
              <a:rPr lang="hu-HU"/>
              <a:t> an </a:t>
            </a:r>
            <a:r>
              <a:rPr lang="hu-HU" err="1"/>
              <a:t>avg</a:t>
            </a:r>
            <a:r>
              <a:rPr lang="hu-HU"/>
              <a:t>. US </a:t>
            </a:r>
            <a:r>
              <a:rPr lang="hu-HU" err="1"/>
              <a:t>citizen</a:t>
            </a:r>
            <a:r>
              <a:rPr lang="hu-HU"/>
              <a:t> – 120 </a:t>
            </a:r>
            <a:r>
              <a:rPr lang="hu-HU" err="1"/>
              <a:t>mins</a:t>
            </a:r>
            <a:endParaRPr lang="hu-HU"/>
          </a:p>
          <a:p>
            <a:r>
              <a:rPr lang="hu-HU" err="1"/>
              <a:t>Lactose</a:t>
            </a:r>
            <a:r>
              <a:rPr lang="hu-HU"/>
              <a:t>-free market </a:t>
            </a:r>
            <a:r>
              <a:rPr lang="hu-HU" err="1"/>
              <a:t>size</a:t>
            </a:r>
            <a:r>
              <a:rPr lang="hu-HU"/>
              <a:t> is </a:t>
            </a:r>
            <a:r>
              <a:rPr lang="hu-HU" err="1"/>
              <a:t>expending</a:t>
            </a:r>
            <a:r>
              <a:rPr lang="hu-HU"/>
              <a:t> </a:t>
            </a:r>
            <a:r>
              <a:rPr lang="hu-HU" err="1"/>
              <a:t>rapidly</a:t>
            </a:r>
            <a:endParaRPr lang="hu-HU"/>
          </a:p>
          <a:p>
            <a:r>
              <a:rPr lang="hu-HU"/>
              <a:t>The </a:t>
            </a:r>
            <a:r>
              <a:rPr lang="hu-HU" err="1"/>
              <a:t>tendenies</a:t>
            </a:r>
            <a:r>
              <a:rPr lang="hu-HU"/>
              <a:t> </a:t>
            </a:r>
            <a:r>
              <a:rPr lang="hu-HU" err="1"/>
              <a:t>are</a:t>
            </a:r>
            <a:r>
              <a:rPr lang="hu-HU"/>
              <a:t> </a:t>
            </a:r>
            <a:r>
              <a:rPr lang="hu-HU" err="1"/>
              <a:t>growing</a:t>
            </a:r>
            <a:r>
              <a:rPr lang="hu-HU"/>
              <a:t>,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graph</a:t>
            </a:r>
            <a:r>
              <a:rPr lang="hu-HU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191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err="1"/>
              <a:t>Databridgemarketresearch</a:t>
            </a:r>
            <a:r>
              <a:rPr lang="hu-HU"/>
              <a:t>, In </a:t>
            </a:r>
            <a:r>
              <a:rPr lang="hu-HU" err="1"/>
              <a:t>fact</a:t>
            </a:r>
            <a:r>
              <a:rPr lang="hu-HU"/>
              <a:t>, I </a:t>
            </a:r>
            <a:r>
              <a:rPr lang="hu-HU" err="1"/>
              <a:t>was</a:t>
            </a:r>
            <a:r>
              <a:rPr lang="hu-HU"/>
              <a:t> </a:t>
            </a:r>
            <a:r>
              <a:rPr lang="hu-HU" err="1"/>
              <a:t>at</a:t>
            </a:r>
            <a:r>
              <a:rPr lang="hu-HU"/>
              <a:t> a </a:t>
            </a:r>
            <a:r>
              <a:rPr lang="hu-HU" err="1"/>
              <a:t>lab</a:t>
            </a:r>
            <a:r>
              <a:rPr lang="hu-HU"/>
              <a:t> </a:t>
            </a:r>
            <a:r>
              <a:rPr lang="hu-HU" err="1"/>
              <a:t>for</a:t>
            </a:r>
            <a:r>
              <a:rPr lang="hu-HU"/>
              <a:t> </a:t>
            </a:r>
            <a:r>
              <a:rPr lang="hu-HU" err="1"/>
              <a:t>lactose</a:t>
            </a:r>
            <a:r>
              <a:rPr lang="hu-HU"/>
              <a:t> and </a:t>
            </a:r>
            <a:r>
              <a:rPr lang="hu-HU" err="1"/>
              <a:t>lactoluse</a:t>
            </a:r>
            <a:r>
              <a:rPr lang="hu-HU"/>
              <a:t> test and </a:t>
            </a:r>
            <a:r>
              <a:rPr lang="hu-HU" err="1"/>
              <a:t>it</a:t>
            </a:r>
            <a:r>
              <a:rPr lang="hu-HU"/>
              <a:t> </a:t>
            </a:r>
            <a:r>
              <a:rPr lang="hu-HU" err="1"/>
              <a:t>turned</a:t>
            </a:r>
            <a:r>
              <a:rPr lang="hu-HU"/>
              <a:t> out </a:t>
            </a:r>
            <a:r>
              <a:rPr lang="hu-HU" err="1"/>
              <a:t>to</a:t>
            </a:r>
            <a:r>
              <a:rPr lang="hu-HU"/>
              <a:t> be +</a:t>
            </a:r>
          </a:p>
          <a:p>
            <a:r>
              <a:rPr lang="hu-HU"/>
              <a:t>I </a:t>
            </a:r>
            <a:r>
              <a:rPr lang="hu-HU" err="1"/>
              <a:t>was</a:t>
            </a:r>
            <a:r>
              <a:rPr lang="hu-HU"/>
              <a:t> </a:t>
            </a:r>
            <a:r>
              <a:rPr lang="hu-HU" err="1"/>
              <a:t>on</a:t>
            </a:r>
            <a:r>
              <a:rPr lang="hu-HU"/>
              <a:t> a </a:t>
            </a:r>
            <a:r>
              <a:rPr lang="hu-HU" err="1"/>
              <a:t>lab</a:t>
            </a:r>
            <a:r>
              <a:rPr lang="hu-HU"/>
              <a:t> test </a:t>
            </a:r>
            <a:r>
              <a:rPr lang="hu-HU" err="1"/>
              <a:t>this</a:t>
            </a:r>
            <a:r>
              <a:rPr lang="hu-HU"/>
              <a:t> </a:t>
            </a:r>
            <a:r>
              <a:rPr lang="hu-HU" err="1"/>
              <a:t>morning</a:t>
            </a:r>
            <a:r>
              <a:rPr lang="hu-HU"/>
              <a:t> and </a:t>
            </a:r>
            <a:r>
              <a:rPr lang="hu-HU" err="1"/>
              <a:t>it</a:t>
            </a:r>
            <a:r>
              <a:rPr lang="hu-HU"/>
              <a:t> </a:t>
            </a:r>
            <a:r>
              <a:rPr lang="hu-HU" err="1"/>
              <a:t>turned</a:t>
            </a:r>
            <a:r>
              <a:rPr lang="hu-HU"/>
              <a:t> out </a:t>
            </a:r>
            <a:r>
              <a:rPr lang="hu-HU" err="1"/>
              <a:t>to</a:t>
            </a:r>
            <a:r>
              <a:rPr lang="hu-HU"/>
              <a:t> be a </a:t>
            </a:r>
            <a:r>
              <a:rPr lang="hu-HU" err="1"/>
              <a:t>lactose</a:t>
            </a:r>
            <a:r>
              <a:rPr lang="hu-HU"/>
              <a:t> </a:t>
            </a:r>
            <a:r>
              <a:rPr lang="hu-HU" err="1"/>
              <a:t>intollerant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097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err="1"/>
              <a:t>Come</a:t>
            </a:r>
            <a:r>
              <a:rPr lang="hu-HU"/>
              <a:t> </a:t>
            </a:r>
            <a:r>
              <a:rPr lang="hu-HU" err="1"/>
              <a:t>up</a:t>
            </a:r>
            <a:r>
              <a:rPr lang="hu-HU"/>
              <a:t> </a:t>
            </a:r>
            <a:r>
              <a:rPr lang="hu-HU" err="1"/>
              <a:t>with</a:t>
            </a:r>
            <a:r>
              <a:rPr lang="hu-HU"/>
              <a:t> a </a:t>
            </a:r>
            <a:r>
              <a:rPr lang="hu-HU" err="1"/>
              <a:t>solution</a:t>
            </a:r>
            <a:endParaRPr lang="hu-HU"/>
          </a:p>
          <a:p>
            <a:r>
              <a:rPr lang="hu-HU" err="1"/>
              <a:t>Simply</a:t>
            </a:r>
            <a:r>
              <a:rPr lang="hu-HU"/>
              <a:t> </a:t>
            </a:r>
            <a:r>
              <a:rPr lang="hu-HU" err="1"/>
              <a:t>download</a:t>
            </a:r>
            <a:r>
              <a:rPr lang="hu-HU"/>
              <a:t>, </a:t>
            </a:r>
            <a:r>
              <a:rPr lang="hu-HU" err="1"/>
              <a:t>register</a:t>
            </a:r>
            <a:r>
              <a:rPr lang="hu-HU"/>
              <a:t>, </a:t>
            </a:r>
            <a:r>
              <a:rPr lang="hu-HU" err="1"/>
              <a:t>fill</a:t>
            </a:r>
            <a:r>
              <a:rPr lang="hu-HU"/>
              <a:t>, add </a:t>
            </a:r>
            <a:r>
              <a:rPr lang="hu-HU" err="1"/>
              <a:t>health</a:t>
            </a:r>
            <a:r>
              <a:rPr lang="hu-HU"/>
              <a:t> </a:t>
            </a:r>
            <a:r>
              <a:rPr lang="hu-HU" err="1"/>
              <a:t>document</a:t>
            </a:r>
            <a:endParaRPr lang="hu-HU"/>
          </a:p>
          <a:p>
            <a:r>
              <a:rPr lang="hu-HU" err="1"/>
              <a:t>Scan</a:t>
            </a:r>
            <a:r>
              <a:rPr lang="hu-HU"/>
              <a:t>, </a:t>
            </a:r>
            <a:r>
              <a:rPr lang="hu-HU" err="1"/>
              <a:t>make</a:t>
            </a:r>
            <a:r>
              <a:rPr lang="hu-HU"/>
              <a:t> life </a:t>
            </a:r>
            <a:r>
              <a:rPr lang="hu-HU" err="1"/>
              <a:t>easier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3208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3 </a:t>
            </a:r>
            <a:r>
              <a:rPr lang="hu-HU" err="1"/>
              <a:t>cornerstones</a:t>
            </a:r>
            <a:r>
              <a:rPr lang="hu-HU"/>
              <a:t>: </a:t>
            </a:r>
            <a:r>
              <a:rPr lang="hu-HU" err="1"/>
              <a:t>details</a:t>
            </a:r>
            <a:endParaRPr lang="hu-HU"/>
          </a:p>
          <a:p>
            <a:r>
              <a:rPr lang="hu-HU"/>
              <a:t>Kata </a:t>
            </a:r>
            <a:r>
              <a:rPr lang="hu-HU" err="1"/>
              <a:t>will</a:t>
            </a:r>
            <a:r>
              <a:rPr lang="hu-HU"/>
              <a:t> </a:t>
            </a:r>
            <a:r>
              <a:rPr lang="hu-HU" err="1"/>
              <a:t>present</a:t>
            </a:r>
            <a:r>
              <a:rPr lang="hu-HU"/>
              <a:t> </a:t>
            </a:r>
            <a:r>
              <a:rPr lang="hu-HU" err="1"/>
              <a:t>about</a:t>
            </a:r>
            <a:r>
              <a:rPr lang="hu-HU"/>
              <a:t> Business Modell </a:t>
            </a:r>
            <a:r>
              <a:rPr lang="hu-HU" err="1"/>
              <a:t>Canvas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941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52AA-9586-4F29-A412-BA95A02CB903}" type="slidenum">
              <a:rPr lang="hu-HU" noProof="0" smtClean="0"/>
              <a:t>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68959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/>
              <a:t>Must have:</a:t>
            </a:r>
            <a:br>
              <a:rPr lang="en-GB"/>
            </a:br>
            <a:r>
              <a:rPr lang="en-GB"/>
              <a:t>Barcode scanner -&gt; seamless and efficient product identification, instant and accurate results</a:t>
            </a:r>
          </a:p>
          <a:p>
            <a:pPr lvl="0"/>
            <a:r>
              <a:rPr lang="en-GB"/>
              <a:t>Up-to-date database -&gt; Updated and reliable databases, real-time syncing</a:t>
            </a:r>
          </a:p>
          <a:p>
            <a:pPr lvl="0"/>
            <a:r>
              <a:rPr lang="en-GB"/>
              <a:t>Should have:</a:t>
            </a:r>
          </a:p>
          <a:p>
            <a:pPr lvl="0"/>
            <a:r>
              <a:rPr lang="en-GB"/>
              <a:t>Alternative suggestions -&gt; </a:t>
            </a:r>
            <a:r>
              <a:rPr lang="hu-HU"/>
              <a:t>S</a:t>
            </a:r>
            <a:r>
              <a:rPr lang="en-GB"/>
              <a:t>uggest alternative products</a:t>
            </a:r>
          </a:p>
          <a:p>
            <a:pPr lvl="0"/>
            <a:r>
              <a:rPr lang="en-GB"/>
              <a:t>Warning about possible content: With AI checking the place of origin and check what else they produce</a:t>
            </a:r>
          </a:p>
          <a:p>
            <a:pPr lvl="0"/>
            <a:r>
              <a:rPr lang="en-GB"/>
              <a:t>Could have:</a:t>
            </a:r>
          </a:p>
          <a:p>
            <a:pPr lvl="0"/>
            <a:r>
              <a:rPr lang="en-GB"/>
              <a:t>Price checker: Dynamic real-time store compare and analytics of fluctuations</a:t>
            </a:r>
          </a:p>
          <a:p>
            <a:pPr lvl="0"/>
            <a:r>
              <a:rPr lang="en-GB"/>
              <a:t>Best value for price store: Find the golden-ratio between value for money and user preferences</a:t>
            </a:r>
          </a:p>
          <a:p>
            <a:pPr lvl="0"/>
            <a:r>
              <a:rPr lang="en-US"/>
              <a:t>Won’t have:</a:t>
            </a:r>
          </a:p>
          <a:p>
            <a:pPr lvl="0"/>
            <a:r>
              <a:rPr lang="en-US"/>
              <a:t>Ordering trough app: This is an informational app rather than a  transactional platform</a:t>
            </a:r>
          </a:p>
          <a:p>
            <a:pPr lvl="0"/>
            <a:endParaRPr lang="en-US"/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6633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function </a:t>
            </a:r>
            <a:r>
              <a:rPr lang="en-GB" err="1"/>
              <a:t>fetch_grocery_element_by_id</a:t>
            </a:r>
            <a:r>
              <a:rPr lang="en-GB"/>
              <a:t>(</a:t>
            </a:r>
            <a:r>
              <a:rPr lang="en-GB" err="1"/>
              <a:t>barcode_id</a:t>
            </a:r>
            <a:r>
              <a:rPr lang="en-GB"/>
              <a:t>): </a:t>
            </a:r>
          </a:p>
          <a:p>
            <a:r>
              <a:rPr lang="en-GB"/>
              <a:t>- Search for the specific </a:t>
            </a:r>
            <a:r>
              <a:rPr lang="en-GB" err="1"/>
              <a:t>barcode_id</a:t>
            </a:r>
            <a:r>
              <a:rPr lang="en-GB"/>
              <a:t> in the database if exists</a:t>
            </a:r>
          </a:p>
          <a:p>
            <a:r>
              <a:rPr lang="en-GB"/>
              <a:t>function </a:t>
            </a:r>
            <a:r>
              <a:rPr lang="en-GB" err="1"/>
              <a:t>contains_allergenic_ingredients</a:t>
            </a:r>
            <a:r>
              <a:rPr lang="en-GB"/>
              <a:t>(element, </a:t>
            </a:r>
            <a:r>
              <a:rPr lang="en-GB" err="1"/>
              <a:t>allergenic_ingrideints</a:t>
            </a:r>
            <a:r>
              <a:rPr lang="en-GB"/>
              <a:t>):</a:t>
            </a:r>
          </a:p>
          <a:p>
            <a:r>
              <a:rPr lang="en-GB"/>
              <a:t>- Simple check if any of the </a:t>
            </a:r>
            <a:r>
              <a:rPr lang="en-GB" err="1"/>
              <a:t>allergenic_ingredients</a:t>
            </a:r>
            <a:r>
              <a:rPr lang="en-GB"/>
              <a:t> are in the ingredients of product</a:t>
            </a:r>
          </a:p>
          <a:p>
            <a:r>
              <a:rPr lang="en-GB"/>
              <a:t>Main:</a:t>
            </a:r>
          </a:p>
          <a:p>
            <a:r>
              <a:rPr lang="en-GB"/>
              <a:t>- gets the barcode</a:t>
            </a:r>
          </a:p>
          <a:p>
            <a:r>
              <a:rPr lang="en-GB"/>
              <a:t>- gets the ingredients from the database based on barcode</a:t>
            </a:r>
          </a:p>
          <a:p>
            <a:r>
              <a:rPr lang="en-GB"/>
              <a:t>- the </a:t>
            </a:r>
            <a:r>
              <a:rPr lang="en-GB" err="1"/>
              <a:t>allergenic_ingredients</a:t>
            </a:r>
            <a:r>
              <a:rPr lang="en-GB"/>
              <a:t> are set by user</a:t>
            </a:r>
          </a:p>
          <a:p>
            <a:r>
              <a:rPr lang="en-GB"/>
              <a:t>- check whether the product contains allergens</a:t>
            </a:r>
          </a:p>
          <a:p>
            <a:r>
              <a:rPr lang="en-GB"/>
              <a:t>- give back the result to the user (Safe, Unsafe, Barcode not found)</a:t>
            </a:r>
          </a:p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89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893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687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786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7DC1-BC2C-E602-54A8-A88E5B287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1BA5C-7DF3-19A5-544D-AAB1490F2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EE789-E8E8-E7DF-59AC-31FD036A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AE969-458A-1E30-05F8-1853829AC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1808D-98C2-110A-3A0E-B2E743A9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6656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87C1-1752-799A-41F1-8037F61A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019CD-B285-43D9-0061-683E68FC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785C7-A2EC-D28B-EF24-29848EB7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C1D04-C94B-0085-6C19-8CD48E4D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F5AC2-A767-03CC-50A3-0AFFF155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075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127A-7DEF-7A85-7A52-36647F89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743F8-0A43-F1F6-B00C-24FDD2A31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1AA3D-4759-D1E6-F00E-E23E76D5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BCCF0-B66F-908F-DBA9-D6A30C56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F4508-D4D5-7AB6-4DD3-D239CC58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7721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CD47-59D5-59C1-F220-DFCB112C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C757C-942C-C537-08BC-F661C40B9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E6B40-CDFD-7AAB-E4CC-CD11E6967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25738-CF5C-B6F4-A618-745E8FC0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FC86A-5831-AEEF-AA2C-4B686D12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40FCD-072C-91A8-1630-7CDA851E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0726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0583-8971-E439-AFEF-59C237337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99760-164C-4121-53A5-02CBE4575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472EC-8803-1DC8-6C79-2C0DA064B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5DECD-3F40-864F-B03A-D102F4577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47E66-C472-692C-A1FD-5C5E44BAE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21880-BE68-7750-67DD-362D2CB1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45854-45A1-2899-DA2A-BCA7208C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68985-23D2-0D2D-C6E2-2217D58F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32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A9DF2-A581-44F2-444A-96688BFA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AD9F4-C799-0AE5-5AD0-B67AC733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00414-628D-D750-CA4B-96B8FB18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0D540-A1B7-01CE-359C-2A805493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2105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0165E-B1D4-D35D-30EE-4CA139521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9CABB-A156-7380-9925-EEA91BFA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F76C5-70F4-ADAE-DCE3-EEAADA10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1618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394A-7F5F-6860-5B7C-586785D5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1254-1A64-C467-14DA-46D3583D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16A59-4F2E-64E4-BB7F-A0A6F9C94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277DF-2986-A5D4-0E65-3C0491FD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6ACFC-88CA-F42F-88FA-10A97A00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E32CA-DDE5-A845-B99B-FDE59376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43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6050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7DF0-0CD6-B22F-4FD3-587C1E89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DB79B-0C7D-D6CE-FE09-91E57B427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7E140-6A4A-C9F5-DEBD-AAF8A50F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86726-C04D-A91A-F041-F86EF2A4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7B197-3807-02F3-8C28-F45DB2515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24D3A-2183-8626-CDB0-529D6C15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0162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D132-4418-9C90-DB96-DF9C26BF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211C9-3685-BFBD-E9C6-1B938F9B9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AB749-A88A-C0A1-9D8D-5A068B76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E1470-071C-D0D1-00A7-39838FD5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2B691-DDF5-D1C5-FF57-F6845F5F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2871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695E1B-78D4-9D7C-EE9B-2DE692B85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52B63-6486-D5F8-3146-1CA6EA872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A7014-FB70-DC60-CF71-C11ECA8CD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CC7A9-A02B-491A-BFA0-5BC047DA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03C6-719E-4D7D-4AE5-1C28FF46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77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9387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886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482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497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541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067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037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8113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6294D6-F89A-B284-B4CE-2869BCF8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72707-81EC-1193-74DA-D038C6CDD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3E634-BE54-AE2A-81D1-99E5BEDCA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23E42-60DA-49D5-9980-9E9D30BF7175}" type="datetimeFigureOut">
              <a:rPr lang="hu-HU" smtClean="0"/>
              <a:t>2024. 02. 20.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1C703-5847-C38C-D5E5-A8C3CC964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10F4E-ABE7-EC64-FFAB-133AD1C93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356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daq.com/articles/the-average-american-spends-this-much-driving-to-the-grocery-store" TargetMode="External"/><Relationship Id="rId2" Type="http://schemas.openxmlformats.org/officeDocument/2006/relationships/hyperlink" Target="https://endallergiestogether.com/research/food-allergy-statistics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databridgemarketresearch.com/reports/global-lactose-free-marke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jpe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notesSlide" Target="../notesSlides/notesSlide6.xml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6.jpe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7AC0346-5E5D-6D79-6ED0-899B9C8E906F}"/>
              </a:ext>
            </a:extLst>
          </p:cNvPr>
          <p:cNvSpPr/>
          <p:nvPr/>
        </p:nvSpPr>
        <p:spPr>
          <a:xfrm>
            <a:off x="11551920" y="0"/>
            <a:ext cx="640080" cy="6858000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BE4644-13E2-5E6D-51F3-6E55474873B2}"/>
              </a:ext>
            </a:extLst>
          </p:cNvPr>
          <p:cNvSpPr/>
          <p:nvPr/>
        </p:nvSpPr>
        <p:spPr>
          <a:xfrm>
            <a:off x="0" y="0"/>
            <a:ext cx="640080" cy="6858000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A883C5D-B5CB-138F-3328-087B9355EB19}"/>
              </a:ext>
            </a:extLst>
          </p:cNvPr>
          <p:cNvSpPr txBox="1">
            <a:spLocks/>
          </p:cNvSpPr>
          <p:nvPr/>
        </p:nvSpPr>
        <p:spPr>
          <a:xfrm rot="16200000">
            <a:off x="-4226786" y="4237071"/>
            <a:ext cx="100584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>
                <a:solidFill>
                  <a:srgbClr val="FFFFFF"/>
                </a:solidFill>
                <a:latin typeface="Alexandria" pitchFamily="2" charset="-78"/>
                <a:cs typeface="Alexandria"/>
              </a:rPr>
              <a:t>BDL – </a:t>
            </a:r>
            <a:r>
              <a:rPr lang="hu-HU" sz="1800" err="1">
                <a:solidFill>
                  <a:srgbClr val="FFFFFF"/>
                </a:solidFill>
                <a:latin typeface="Alexandria" pitchFamily="2" charset="-78"/>
                <a:cs typeface="Alexandria"/>
              </a:rPr>
              <a:t>Teamwork</a:t>
            </a:r>
            <a:r>
              <a:rPr lang="hu-HU" sz="1800">
                <a:solidFill>
                  <a:srgbClr val="FFFFFF"/>
                </a:solidFill>
                <a:latin typeface="Alexandria" pitchFamily="2" charset="-78"/>
                <a:cs typeface="Alexandria"/>
              </a:rPr>
              <a:t> </a:t>
            </a:r>
            <a:r>
              <a:rPr lang="hu-HU" sz="1800" err="1">
                <a:solidFill>
                  <a:srgbClr val="FFFFFF"/>
                </a:solidFill>
                <a:latin typeface="Alexandria" pitchFamily="2" charset="-78"/>
                <a:cs typeface="Alexandria"/>
              </a:rPr>
              <a:t>presentation</a:t>
            </a:r>
            <a:endParaRPr lang="hu-HU">
              <a:solidFill>
                <a:srgbClr val="FFFFFF"/>
              </a:solidFill>
              <a:latin typeface="Alexandria" pitchFamily="2" charset="-78"/>
              <a:cs typeface="Alexandria" pitchFamily="2" charset="-78"/>
            </a:endParaRPr>
          </a:p>
        </p:txBody>
      </p:sp>
      <p:sp>
        <p:nvSpPr>
          <p:cNvPr id="4" name="Alcím 2">
            <a:extLst>
              <a:ext uri="{FF2B5EF4-FFF2-40B4-BE49-F238E27FC236}">
                <a16:creationId xmlns:a16="http://schemas.microsoft.com/office/drawing/2014/main" id="{5673505B-694A-836D-8EC9-9C7111AAF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6360387" y="1444644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800">
                <a:solidFill>
                  <a:srgbClr val="FFFFFF"/>
                </a:solidFill>
                <a:latin typeface="Alexandria" pitchFamily="2" charset="-78"/>
                <a:cs typeface="Alexandria"/>
              </a:rPr>
              <a:t>K. Sólyomvári, B. Beregi, Á. Dienes</a:t>
            </a:r>
          </a:p>
          <a:p>
            <a:endParaRPr lang="hu-HU" sz="1800">
              <a:solidFill>
                <a:srgbClr val="FFFFFF"/>
              </a:solidFill>
              <a:latin typeface="Alexandria" pitchFamily="2" charset="-78"/>
              <a:cs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23588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FEA3-FE93-CB9E-8411-697D7184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200" b="1" err="1">
                <a:latin typeface="Alexandria" pitchFamily="2" charset="-78"/>
                <a:cs typeface="Alexandria"/>
              </a:rPr>
              <a:t>MoSCoW</a:t>
            </a:r>
            <a:endParaRPr lang="hu-HU" sz="5200" b="1">
              <a:latin typeface="Alexandria" pitchFamily="2" charset="-78"/>
              <a:cs typeface="Alexandria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86AFCCC-4A4B-DF6A-C291-73EC675ECA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1735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CB08E094-7548-8699-09BE-DC511ACEF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1991" y="317418"/>
            <a:ext cx="1251809" cy="1251809"/>
          </a:xfrm>
          <a:prstGeom prst="rect">
            <a:avLst/>
          </a:prstGeom>
        </p:spPr>
      </p:pic>
      <p:pic>
        <p:nvPicPr>
          <p:cNvPr id="20" name="Picture 4" descr="Mobile Barcode Scanner App | Thrive by Shopventory">
            <a:extLst>
              <a:ext uri="{FF2B5EF4-FFF2-40B4-BE49-F238E27FC236}">
                <a16:creationId xmlns:a16="http://schemas.microsoft.com/office/drawing/2014/main" id="{9F2D4014-0FD8-1B96-80F2-05377D980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149" y="230188"/>
            <a:ext cx="1346842" cy="135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Beszédbuborék: lekerekített sarkú téglalap 29">
            <a:extLst>
              <a:ext uri="{FF2B5EF4-FFF2-40B4-BE49-F238E27FC236}">
                <a16:creationId xmlns:a16="http://schemas.microsoft.com/office/drawing/2014/main" id="{91D01908-0EB9-6BAB-E9F4-04EF4201A5B9}"/>
              </a:ext>
            </a:extLst>
          </p:cNvPr>
          <p:cNvSpPr/>
          <p:nvPr/>
        </p:nvSpPr>
        <p:spPr>
          <a:xfrm>
            <a:off x="1293541" y="2850995"/>
            <a:ext cx="3389971" cy="1996068"/>
          </a:xfrm>
          <a:prstGeom prst="wedgeRoundRectCallout">
            <a:avLst>
              <a:gd name="adj1" fmla="val 58772"/>
              <a:gd name="adj2" fmla="val -7995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Implement cutting-edge barcode scanning technology for seamless and efficient product identification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Ensure real-time integration with the app to provide instant and accurate results</a:t>
            </a:r>
          </a:p>
        </p:txBody>
      </p:sp>
      <p:sp>
        <p:nvSpPr>
          <p:cNvPr id="35" name="Beszédbuborék: lekerekített sarkú téglalap 34">
            <a:extLst>
              <a:ext uri="{FF2B5EF4-FFF2-40B4-BE49-F238E27FC236}">
                <a16:creationId xmlns:a16="http://schemas.microsoft.com/office/drawing/2014/main" id="{6F36BE1F-3DB1-1757-5115-B3EEBE18748D}"/>
              </a:ext>
            </a:extLst>
          </p:cNvPr>
          <p:cNvSpPr/>
          <p:nvPr/>
        </p:nvSpPr>
        <p:spPr>
          <a:xfrm>
            <a:off x="6915197" y="2850995"/>
            <a:ext cx="3389971" cy="2758068"/>
          </a:xfrm>
          <a:prstGeom prst="wedgeRoundRectCallout">
            <a:avLst>
              <a:gd name="adj1" fmla="val -48464"/>
              <a:gd name="adj2" fmla="val -587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D1D5DB"/>
                </a:solidFill>
                <a:latin typeface="Söhne"/>
              </a:rPr>
              <a:t>D</a:t>
            </a: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evelop a robust and continuously updated database, sourcing information from reliable and reputable databases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Implement a mechanism for real-time syncing to stay abreast of the latest product formulations</a:t>
            </a:r>
          </a:p>
        </p:txBody>
      </p:sp>
      <p:sp>
        <p:nvSpPr>
          <p:cNvPr id="43" name="Beszédbuborék: lekerekített sarkú téglalap 42">
            <a:extLst>
              <a:ext uri="{FF2B5EF4-FFF2-40B4-BE49-F238E27FC236}">
                <a16:creationId xmlns:a16="http://schemas.microsoft.com/office/drawing/2014/main" id="{93C07558-366C-8255-431C-588A07227329}"/>
              </a:ext>
            </a:extLst>
          </p:cNvPr>
          <p:cNvSpPr/>
          <p:nvPr/>
        </p:nvSpPr>
        <p:spPr>
          <a:xfrm>
            <a:off x="1293541" y="3823801"/>
            <a:ext cx="3983263" cy="2396971"/>
          </a:xfrm>
          <a:prstGeom prst="wedgeRoundRectCallout">
            <a:avLst>
              <a:gd name="adj1" fmla="val 56799"/>
              <a:gd name="adj2" fmla="val -678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Integrate an intelligent recommendation system that suggests alternative products based on user preferences and dietary restrictions.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Utilize machine learning algorithms to enhance accuracy in suggesting viable substitutes.</a:t>
            </a:r>
          </a:p>
        </p:txBody>
      </p:sp>
      <p:sp>
        <p:nvSpPr>
          <p:cNvPr id="44" name="Beszédbuborék: lekerekített sarkú téglalap 43">
            <a:extLst>
              <a:ext uri="{FF2B5EF4-FFF2-40B4-BE49-F238E27FC236}">
                <a16:creationId xmlns:a16="http://schemas.microsoft.com/office/drawing/2014/main" id="{EB2E5020-893D-FE03-7355-18C00AFC56E1}"/>
              </a:ext>
            </a:extLst>
          </p:cNvPr>
          <p:cNvSpPr/>
          <p:nvPr/>
        </p:nvSpPr>
        <p:spPr>
          <a:xfrm>
            <a:off x="6915197" y="3823801"/>
            <a:ext cx="3845731" cy="2781708"/>
          </a:xfrm>
          <a:prstGeom prst="wedgeRoundRectCallout">
            <a:avLst>
              <a:gd name="adj1" fmla="val -65531"/>
              <a:gd name="adj2" fmla="val -507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Implement a comprehensive warning system that alerts users to potential allergens or ingredients that may not mentioned in the ingredients list.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Utilize AI algorithms to analyze ingredient lists and provide context-aware warnings for enhanced user safety.</a:t>
            </a:r>
          </a:p>
        </p:txBody>
      </p:sp>
      <p:sp>
        <p:nvSpPr>
          <p:cNvPr id="46" name="Beszédbuborék: lekerekített sarkú téglalap 45">
            <a:extLst>
              <a:ext uri="{FF2B5EF4-FFF2-40B4-BE49-F238E27FC236}">
                <a16:creationId xmlns:a16="http://schemas.microsoft.com/office/drawing/2014/main" id="{76682985-5209-D0C5-38F3-24A88AA30A9F}"/>
              </a:ext>
            </a:extLst>
          </p:cNvPr>
          <p:cNvSpPr/>
          <p:nvPr/>
        </p:nvSpPr>
        <p:spPr>
          <a:xfrm>
            <a:off x="6763517" y="1835713"/>
            <a:ext cx="3983263" cy="2396971"/>
          </a:xfrm>
          <a:prstGeom prst="wedgeRoundRectCallout">
            <a:avLst>
              <a:gd name="adj1" fmla="val -46783"/>
              <a:gd name="adj2" fmla="val 628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Develop an algorithm that considers both product prices and user preferences to recommend stores offering the best value for money.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Implement a user-friendly interface for easy access to these recommendations.</a:t>
            </a:r>
          </a:p>
        </p:txBody>
      </p:sp>
      <p:sp>
        <p:nvSpPr>
          <p:cNvPr id="45" name="Beszédbuborék: lekerekített sarkú téglalap 44">
            <a:extLst>
              <a:ext uri="{FF2B5EF4-FFF2-40B4-BE49-F238E27FC236}">
                <a16:creationId xmlns:a16="http://schemas.microsoft.com/office/drawing/2014/main" id="{369C031F-9A87-9486-598D-462CC8640CB6}"/>
              </a:ext>
            </a:extLst>
          </p:cNvPr>
          <p:cNvSpPr/>
          <p:nvPr/>
        </p:nvSpPr>
        <p:spPr>
          <a:xfrm>
            <a:off x="1284667" y="1835713"/>
            <a:ext cx="3983263" cy="2223331"/>
          </a:xfrm>
          <a:prstGeom prst="wedgeRoundRectCallout">
            <a:avLst>
              <a:gd name="adj1" fmla="val 60159"/>
              <a:gd name="adj2" fmla="val 5545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Integrate a dynamic price-checking feature that compares product prices across different stores in real-time.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Utilize data analytics to provide users with insights into price trends and fluctuations.</a:t>
            </a:r>
          </a:p>
        </p:txBody>
      </p:sp>
      <p:sp>
        <p:nvSpPr>
          <p:cNvPr id="48" name="Beszédbuborék: lekerekített sarkú téglalap 47">
            <a:extLst>
              <a:ext uri="{FF2B5EF4-FFF2-40B4-BE49-F238E27FC236}">
                <a16:creationId xmlns:a16="http://schemas.microsoft.com/office/drawing/2014/main" id="{4734192A-B045-0A22-E5AD-DEB95DEC2426}"/>
              </a:ext>
            </a:extLst>
          </p:cNvPr>
          <p:cNvSpPr/>
          <p:nvPr/>
        </p:nvSpPr>
        <p:spPr>
          <a:xfrm>
            <a:off x="4104369" y="3717461"/>
            <a:ext cx="3983263" cy="1251066"/>
          </a:xfrm>
          <a:prstGeom prst="wedgeRoundRectCallout">
            <a:avLst>
              <a:gd name="adj1" fmla="val -2831"/>
              <a:gd name="adj2" fmla="val 833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The app is focused on information and guidance rather than serving as a transactional platform.</a:t>
            </a:r>
          </a:p>
        </p:txBody>
      </p:sp>
    </p:spTree>
    <p:extLst>
      <p:ext uri="{BB962C8B-B14F-4D97-AF65-F5344CB8AC3E}">
        <p14:creationId xmlns:p14="http://schemas.microsoft.com/office/powerpoint/2010/main" val="2831404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5" grpId="0" animBg="1"/>
      <p:bldP spid="35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  <p:bldP spid="45" grpId="0" animBg="1"/>
      <p:bldP spid="45" grpId="1" animBg="1"/>
      <p:bldP spid="48" grpId="0" animBg="1"/>
      <p:bldP spid="4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509EF2C-D140-0AFA-FB6B-742802CB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29" y="57711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bg1">
                    <a:lumMod val="95000"/>
                  </a:schemeClr>
                </a:solidFill>
                <a:latin typeface="Alexandria" pitchFamily="2" charset="-78"/>
                <a:cs typeface="Alexandria"/>
              </a:rPr>
              <a:t>Pseudocode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7073EA-6FE1-3E03-8508-C1138B3F4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31" y="2190453"/>
            <a:ext cx="4412417" cy="103153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Mapping of allergenic ingredient from database</a:t>
            </a:r>
            <a:endParaRPr lang="hu-HU" sz="24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lexandria"/>
            </a:endParaRPr>
          </a:p>
          <a:p>
            <a:pPr marL="0" indent="0">
              <a:buNone/>
            </a:pPr>
            <a:endParaRPr lang="hu-HU" sz="24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lexandria"/>
            </a:endParaRPr>
          </a:p>
          <a:p>
            <a:pPr marL="514350" indent="-514350">
              <a:buAutoNum type="arabicPeriod"/>
            </a:pP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Fetch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the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ingredients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from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DB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for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a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given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barcode</a:t>
            </a:r>
            <a:endParaRPr lang="hu-HU" sz="24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lexandria"/>
            </a:endParaRPr>
          </a:p>
          <a:p>
            <a:pPr marL="514350" indent="-514350">
              <a:buAutoNum type="arabicPeriod"/>
            </a:pPr>
            <a:endParaRPr lang="hu-HU" sz="24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lexandria"/>
            </a:endParaRPr>
          </a:p>
          <a:p>
            <a:pPr marL="514350" indent="-514350">
              <a:buAutoNum type="arabicPeriod"/>
            </a:pP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Check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whether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it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contains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allergenic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ingredient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or</a:t>
            </a:r>
            <a:r>
              <a:rPr lang="hu-HU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 </a:t>
            </a:r>
            <a:r>
              <a:rPr lang="hu-HU" sz="2400" err="1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lexandria"/>
              </a:rPr>
              <a:t>not</a:t>
            </a:r>
            <a:endParaRPr lang="hu-HU" sz="24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lexandria"/>
            </a:endParaRPr>
          </a:p>
          <a:p>
            <a:pPr marL="514350" indent="-514350">
              <a:buAutoNum type="arabicPeriod"/>
            </a:pPr>
            <a:endParaRPr lang="hu-HU" sz="24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lexandria"/>
            </a:endParaRPr>
          </a:p>
          <a:p>
            <a:pPr marL="0" indent="0">
              <a:buNone/>
            </a:pPr>
            <a:endParaRPr lang="en-US" sz="24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lexandria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31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8A16A5-BD41-549B-06A9-2A069C4CC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80" y="-285704"/>
            <a:ext cx="4906390" cy="71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569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emély, Mobiltelefon, kütyü, Hordozható kommunikációs eszköz látható&#10;&#10;Automatikusan generált leírás">
            <a:extLst>
              <a:ext uri="{FF2B5EF4-FFF2-40B4-BE49-F238E27FC236}">
                <a16:creationId xmlns:a16="http://schemas.microsoft.com/office/drawing/2014/main" id="{AC6865C6-571C-049D-7F35-8ED91DA8E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r="469" b="-1"/>
          <a:stretch/>
        </p:blipFill>
        <p:spPr>
          <a:xfrm>
            <a:off x="-3047" y="0"/>
            <a:ext cx="9669642" cy="685799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9632A-DAA3-DCD9-7F5C-7BE75755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098" y="1327420"/>
            <a:ext cx="3822189" cy="18999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>
                <a:latin typeface="Alexandria" pitchFamily="2" charset="-78"/>
                <a:cs typeface="Alexandria"/>
              </a:rPr>
              <a:t>Thank you</a:t>
            </a:r>
            <a:r>
              <a:rPr lang="hu-HU" sz="3600" b="1">
                <a:latin typeface="Alexandria" pitchFamily="2" charset="-78"/>
                <a:cs typeface="Alexandria"/>
              </a:rPr>
              <a:t> </a:t>
            </a:r>
            <a:r>
              <a:rPr lang="hu-HU" sz="3600" b="1" err="1">
                <a:latin typeface="Alexandria" pitchFamily="2" charset="-78"/>
                <a:cs typeface="Alexandria"/>
              </a:rPr>
              <a:t>for</a:t>
            </a:r>
            <a:r>
              <a:rPr lang="hu-HU" sz="3600" b="1">
                <a:latin typeface="Alexandria" pitchFamily="2" charset="-78"/>
                <a:cs typeface="Alexandria"/>
              </a:rPr>
              <a:t> </a:t>
            </a:r>
            <a:r>
              <a:rPr lang="hu-HU" sz="3600" b="1" err="1">
                <a:latin typeface="Alexandria" pitchFamily="2" charset="-78"/>
                <a:cs typeface="Alexandria"/>
              </a:rPr>
              <a:t>Your</a:t>
            </a:r>
            <a:r>
              <a:rPr lang="hu-HU" sz="3600" b="1">
                <a:latin typeface="Alexandria" pitchFamily="2" charset="-78"/>
                <a:cs typeface="Alexandria"/>
              </a:rPr>
              <a:t> </a:t>
            </a:r>
            <a:r>
              <a:rPr lang="hu-HU" sz="3600" b="1" err="1">
                <a:latin typeface="Alexandria" pitchFamily="2" charset="-78"/>
                <a:cs typeface="Alexandria"/>
              </a:rPr>
              <a:t>attention</a:t>
            </a:r>
            <a:r>
              <a:rPr lang="en-US" sz="3600" b="1">
                <a:latin typeface="Alexandria" pitchFamily="2" charset="-78"/>
                <a:cs typeface="Alexandria"/>
              </a:rPr>
              <a:t>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953178-5E98-DA27-900A-6B1FECC92A20}"/>
              </a:ext>
            </a:extLst>
          </p:cNvPr>
          <p:cNvSpPr txBox="1">
            <a:spLocks/>
          </p:cNvSpPr>
          <p:nvPr/>
        </p:nvSpPr>
        <p:spPr>
          <a:xfrm>
            <a:off x="8111067" y="3400269"/>
            <a:ext cx="3822189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>
                <a:latin typeface="Alexandria" pitchFamily="2" charset="-78"/>
                <a:ea typeface="+mn-ea"/>
                <a:cs typeface="Alexandria" pitchFamily="2" charset="-78"/>
              </a:rPr>
              <a:t>Are there any questions?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0539806-E967-4355-6FB1-5C041F6655DE}"/>
              </a:ext>
            </a:extLst>
          </p:cNvPr>
          <p:cNvSpPr txBox="1">
            <a:spLocks/>
          </p:cNvSpPr>
          <p:nvPr/>
        </p:nvSpPr>
        <p:spPr>
          <a:xfrm>
            <a:off x="1524000" y="2289097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>
              <a:solidFill>
                <a:srgbClr val="FFFFFF"/>
              </a:solidFill>
              <a:latin typeface="Alexandria Black" pitchFamily="2" charset="-78"/>
              <a:cs typeface="Alexandria Black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08253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1E1B-3348-A5EC-EBFB-0961B2E4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600" b="1">
                <a:latin typeface="Alexandria" pitchFamily="2" charset="-78"/>
                <a:cs typeface="Alexandria"/>
              </a:rPr>
              <a:t>Backup </a:t>
            </a:r>
            <a:r>
              <a:rPr lang="hu-HU" sz="3600" b="1" err="1">
                <a:latin typeface="Alexandria" pitchFamily="2" charset="-78"/>
                <a:cs typeface="Alexandria"/>
              </a:rPr>
              <a:t>slide</a:t>
            </a:r>
            <a:endParaRPr lang="hu-HU" sz="3600" b="1">
              <a:latin typeface="Alexandria" pitchFamily="2" charset="-78"/>
              <a:cs typeface="Alexandri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6A16-D1BD-5281-2504-B7B22139D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>
                <a:latin typeface="Alexandria" pitchFamily="2" charset="-78"/>
                <a:cs typeface="Alexandria" pitchFamily="2" charset="-78"/>
                <a:hlinkClick r:id="rId2"/>
              </a:rPr>
              <a:t>https://endallergiestogether.com/research/food-allergy-statistics/</a:t>
            </a:r>
            <a:endParaRPr lang="hu-HU" sz="2000">
              <a:latin typeface="Alexandria" pitchFamily="2" charset="-78"/>
              <a:cs typeface="Alexandria" pitchFamily="2" charset="-78"/>
            </a:endParaRPr>
          </a:p>
          <a:p>
            <a:r>
              <a:rPr lang="hu-HU" sz="2000">
                <a:latin typeface="Alexandria" pitchFamily="2" charset="-78"/>
                <a:cs typeface="Alexandria" pitchFamily="2" charset="-78"/>
                <a:hlinkClick r:id="rId3"/>
              </a:rPr>
              <a:t>https://www.nasdaq.com/articles/the-average-american-spends-this-much-driving-to-the-grocery-store</a:t>
            </a:r>
            <a:endParaRPr lang="hu-HU" sz="2000">
              <a:latin typeface="Alexandria" pitchFamily="2" charset="-78"/>
              <a:cs typeface="Alexandria" pitchFamily="2" charset="-78"/>
            </a:endParaRPr>
          </a:p>
          <a:p>
            <a:r>
              <a:rPr lang="hu-HU" sz="2000">
                <a:latin typeface="Alexandria" pitchFamily="2" charset="-78"/>
                <a:cs typeface="Alexandria" pitchFamily="2" charset="-78"/>
                <a:hlinkClick r:id="rId4"/>
              </a:rPr>
              <a:t>https://www.databridgemarketresearch.com/reports/global-lactose-free-market</a:t>
            </a:r>
            <a:endParaRPr lang="hu-HU" sz="2000">
              <a:latin typeface="Alexandria" pitchFamily="2" charset="-78"/>
              <a:cs typeface="Alexandria" pitchFamily="2" charset="-78"/>
            </a:endParaRPr>
          </a:p>
          <a:p>
            <a:endParaRPr lang="hu-HU" sz="2000">
              <a:latin typeface="Alexandria" pitchFamily="2" charset="-78"/>
              <a:cs typeface="Alexandria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245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Yellow question mark">
            <a:extLst>
              <a:ext uri="{FF2B5EF4-FFF2-40B4-BE49-F238E27FC236}">
                <a16:creationId xmlns:a16="http://schemas.microsoft.com/office/drawing/2014/main" id="{A547944A-12E1-9E6D-2C57-54E0814A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6250"/>
          <a:stretch/>
        </p:blipFill>
        <p:spPr>
          <a:xfrm>
            <a:off x="0" y="10160"/>
            <a:ext cx="12191980" cy="6857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138A6EB-A145-313E-677D-106997C33EC4}"/>
              </a:ext>
            </a:extLst>
          </p:cNvPr>
          <p:cNvSpPr/>
          <p:nvPr/>
        </p:nvSpPr>
        <p:spPr>
          <a:xfrm>
            <a:off x="8707120" y="0"/>
            <a:ext cx="348486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2294E-5CF0-657F-6545-0C75D47C6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4514" y="-836305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  <a:latin typeface="Alexandria" pitchFamily="2" charset="-78"/>
                <a:cs typeface="Alexandria"/>
              </a:rPr>
              <a:t>The problem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47EC97-3DE0-0DCF-ADCA-A115E85A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pPr rtl="0"/>
              <a:t>2</a:t>
            </a:fld>
            <a:endParaRPr lang="hu-HU" noProof="0"/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9C528812-21A2-2389-88E5-F373365AD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887662"/>
              </p:ext>
            </p:extLst>
          </p:nvPr>
        </p:nvGraphicFramePr>
        <p:xfrm>
          <a:off x="271985" y="2552781"/>
          <a:ext cx="6031001" cy="3165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Kép 9" descr="A képen képernyőkép, rugó, tekercsrugó, művészet látható&#10;&#10;Automatikusan generált leírás">
            <a:extLst>
              <a:ext uri="{FF2B5EF4-FFF2-40B4-BE49-F238E27FC236}">
                <a16:creationId xmlns:a16="http://schemas.microsoft.com/office/drawing/2014/main" id="{BF1669B1-E3BB-8B52-3CA5-248E8A213A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3030" y="3691072"/>
            <a:ext cx="1046147" cy="1046147"/>
          </a:xfrm>
          <a:prstGeom prst="rect">
            <a:avLst/>
          </a:prstGeom>
        </p:spPr>
      </p:pic>
      <p:pic>
        <p:nvPicPr>
          <p:cNvPr id="4" name="Afbeelding 14" descr="Vrouw in schort die lacht">
            <a:extLst>
              <a:ext uri="{FF2B5EF4-FFF2-40B4-BE49-F238E27FC236}">
                <a16:creationId xmlns:a16="http://schemas.microsoft.com/office/drawing/2014/main" id="{47050604-9931-5F14-03F8-4BE9464A99A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494" r="23102"/>
          <a:stretch/>
        </p:blipFill>
        <p:spPr>
          <a:xfrm>
            <a:off x="9225774" y="324328"/>
            <a:ext cx="2532118" cy="2940689"/>
          </a:xfrm>
          <a:prstGeom prst="roundRect">
            <a:avLst/>
          </a:prstGeom>
        </p:spPr>
      </p:pic>
      <p:pic>
        <p:nvPicPr>
          <p:cNvPr id="15" name="Picture 14" descr="A green and red circle with white text&#10;&#10;Description automatically generated">
            <a:extLst>
              <a:ext uri="{FF2B5EF4-FFF2-40B4-BE49-F238E27FC236}">
                <a16:creationId xmlns:a16="http://schemas.microsoft.com/office/drawing/2014/main" id="{79DBA00C-AAEB-44EA-ECDE-F4AA9D5F71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526" y="4279502"/>
            <a:ext cx="898366" cy="898366"/>
          </a:xfrm>
          <a:prstGeom prst="rect">
            <a:avLst/>
          </a:prstGeom>
        </p:spPr>
      </p:pic>
      <p:pic>
        <p:nvPicPr>
          <p:cNvPr id="17" name="Picture 16" descr="A shopping cart with a gift box&#10;&#10;Description automatically generated">
            <a:extLst>
              <a:ext uri="{FF2B5EF4-FFF2-40B4-BE49-F238E27FC236}">
                <a16:creationId xmlns:a16="http://schemas.microsoft.com/office/drawing/2014/main" id="{804A66DD-DFDE-C9F2-920E-2432C9AAF0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4990" y="5177868"/>
            <a:ext cx="898366" cy="8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559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7F8D-7DA5-C840-8DBF-C88DA5E2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The problem is worldwide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B19735D-3870-0B3E-273E-78BA9F2F8E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1505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AAA7038-8872-0267-F283-03EBFAF502F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32452" y="5181599"/>
            <a:ext cx="636105" cy="636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AD7D56-37F4-C592-1F5B-714045EA0A5D}"/>
              </a:ext>
            </a:extLst>
          </p:cNvPr>
          <p:cNvSpPr txBox="1"/>
          <p:nvPr/>
        </p:nvSpPr>
        <p:spPr>
          <a:xfrm>
            <a:off x="5966791" y="6415087"/>
            <a:ext cx="5387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err="1"/>
              <a:t>Source</a:t>
            </a:r>
            <a:r>
              <a:rPr lang="hu-HU" sz="1200"/>
              <a:t>: </a:t>
            </a:r>
            <a:r>
              <a:rPr lang="hu-HU" sz="1200">
                <a:latin typeface="Alexandria" pitchFamily="2" charset="-78"/>
                <a:cs typeface="Alexandria" pitchFamily="2" charset="-78"/>
              </a:rPr>
              <a:t>nasdaq.com</a:t>
            </a:r>
            <a:endParaRPr lang="hu-HU" sz="1200"/>
          </a:p>
        </p:txBody>
      </p:sp>
    </p:spTree>
    <p:extLst>
      <p:ext uri="{BB962C8B-B14F-4D97-AF65-F5344CB8AC3E}">
        <p14:creationId xmlns:p14="http://schemas.microsoft.com/office/powerpoint/2010/main" val="28723234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05F4-FD1D-9E78-8C28-9225EE5F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664C4-5A68-10CF-C3E1-3FD6EC0A0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26" name="Picture 2" descr="Lactose-Free Market Size, Growth, Demand &amp; Revenue Analysis By 2029">
            <a:extLst>
              <a:ext uri="{FF2B5EF4-FFF2-40B4-BE49-F238E27FC236}">
                <a16:creationId xmlns:a16="http://schemas.microsoft.com/office/drawing/2014/main" id="{B2D9FEE7-F645-1F77-EBD7-2A05FFB7B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57BD17-C62B-55A9-1C62-8E73F77217F7}"/>
              </a:ext>
            </a:extLst>
          </p:cNvPr>
          <p:cNvSpPr txBox="1"/>
          <p:nvPr/>
        </p:nvSpPr>
        <p:spPr>
          <a:xfrm>
            <a:off x="5966791" y="6415087"/>
            <a:ext cx="5387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err="1"/>
              <a:t>Source</a:t>
            </a:r>
            <a:r>
              <a:rPr lang="hu-HU" sz="1200"/>
              <a:t>: </a:t>
            </a:r>
            <a:r>
              <a:rPr lang="hu-HU" sz="1200">
                <a:latin typeface="Alexandria" pitchFamily="2" charset="-78"/>
                <a:cs typeface="Alexandria" pitchFamily="2" charset="-78"/>
              </a:rPr>
              <a:t>databridgemarketresearch.com</a:t>
            </a:r>
            <a:endParaRPr lang="hu-HU" sz="1200"/>
          </a:p>
        </p:txBody>
      </p:sp>
    </p:spTree>
    <p:extLst>
      <p:ext uri="{BB962C8B-B14F-4D97-AF65-F5344CB8AC3E}">
        <p14:creationId xmlns:p14="http://schemas.microsoft.com/office/powerpoint/2010/main" val="15877943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holding a phone&#10;&#10;Description automatically generated">
            <a:extLst>
              <a:ext uri="{FF2B5EF4-FFF2-40B4-BE49-F238E27FC236}">
                <a16:creationId xmlns:a16="http://schemas.microsoft.com/office/drawing/2014/main" id="{315BF570-F357-773F-9F01-E9CE4369A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67" r="9092" b="1644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2E5A36-F0B6-FE0C-F694-3D35D788F3FE}"/>
              </a:ext>
            </a:extLst>
          </p:cNvPr>
          <p:cNvSpPr txBox="1">
            <a:spLocks/>
          </p:cNvSpPr>
          <p:nvPr/>
        </p:nvSpPr>
        <p:spPr>
          <a:xfrm>
            <a:off x="369826" y="-1129224"/>
            <a:ext cx="580483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b="1">
                <a:solidFill>
                  <a:schemeClr val="bg1"/>
                </a:solidFill>
              </a:rPr>
              <a:t>The solution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ADCE6D-26CE-7377-F335-9E29167BB1C4}"/>
              </a:ext>
            </a:extLst>
          </p:cNvPr>
          <p:cNvSpPr txBox="1">
            <a:spLocks/>
          </p:cNvSpPr>
          <p:nvPr/>
        </p:nvSpPr>
        <p:spPr>
          <a:xfrm>
            <a:off x="476081" y="-507395"/>
            <a:ext cx="580483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3000">
                <a:solidFill>
                  <a:schemeClr val="bg1"/>
                </a:solidFill>
                <a:latin typeface="+mn-lt"/>
              </a:rPr>
              <a:t>iOS/Android app</a:t>
            </a:r>
            <a:endParaRPr lang="en-US" sz="300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1E97A74-964A-1C59-318B-C25CEBDF9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3300"/>
              </p:ext>
            </p:extLst>
          </p:nvPr>
        </p:nvGraphicFramePr>
        <p:xfrm>
          <a:off x="476081" y="3066606"/>
          <a:ext cx="5654339" cy="3204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2139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lose-up of a screen&#10;&#10;Description automatically generated">
            <a:extLst>
              <a:ext uri="{FF2B5EF4-FFF2-40B4-BE49-F238E27FC236}">
                <a16:creationId xmlns:a16="http://schemas.microsoft.com/office/drawing/2014/main" id="{0368FB72-30EC-5DD5-4BE8-274D8DB8A1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1409" b="4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4CAC4-35F2-736B-DB9D-CBF4E4997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b="1">
                <a:latin typeface="Alexandria" pitchFamily="2" charset="-78"/>
                <a:cs typeface="Alexandria"/>
              </a:rPr>
              <a:t>USP</a:t>
            </a:r>
            <a:endParaRPr lang="en-US" b="1">
              <a:latin typeface="Alexandria" pitchFamily="2" charset="-78"/>
              <a:cs typeface="Alexandria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043741-3EE7-2CB8-723F-E66E848A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6D22F896-40B5-4ADD-8801-0D06FADFA095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graphicFrame>
        <p:nvGraphicFramePr>
          <p:cNvPr id="39" name="Content Placeholder 3">
            <a:extLst>
              <a:ext uri="{FF2B5EF4-FFF2-40B4-BE49-F238E27FC236}">
                <a16:creationId xmlns:a16="http://schemas.microsoft.com/office/drawing/2014/main" id="{0CB31015-8447-2D2F-1BC9-085530A71F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2750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5207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8033-9C1F-8FDA-C0EB-46A294D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91" y="386360"/>
            <a:ext cx="10515600" cy="1133499"/>
          </a:xfrm>
        </p:spPr>
        <p:txBody>
          <a:bodyPr>
            <a:normAutofit/>
          </a:bodyPr>
          <a:lstStyle/>
          <a:p>
            <a:r>
              <a:rPr lang="hu-HU" sz="5200" b="1">
                <a:latin typeface="Alexandria" pitchFamily="2" charset="-78"/>
                <a:cs typeface="Alexandria"/>
              </a:rPr>
              <a:t>Business </a:t>
            </a:r>
            <a:r>
              <a:rPr lang="hu-HU" sz="5200" b="1" err="1">
                <a:latin typeface="Alexandria" pitchFamily="2" charset="-78"/>
                <a:cs typeface="Alexandria"/>
              </a:rPr>
              <a:t>Model</a:t>
            </a:r>
            <a:r>
              <a:rPr lang="hu-HU" sz="5200" b="1">
                <a:latin typeface="Alexandria" pitchFamily="2" charset="-78"/>
                <a:cs typeface="Alexandria"/>
              </a:rPr>
              <a:t> </a:t>
            </a:r>
            <a:r>
              <a:rPr lang="hu-HU" sz="5200" b="1" err="1">
                <a:latin typeface="Alexandria" pitchFamily="2" charset="-78"/>
                <a:cs typeface="Alexandria"/>
              </a:rPr>
              <a:t>Canvas</a:t>
            </a:r>
            <a:endParaRPr lang="hu-HU" sz="5200" b="1">
              <a:latin typeface="Alexandria" pitchFamily="2" charset="-78"/>
              <a:cs typeface="Alexandria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F9E6FF-1AFA-B1C5-3DE3-51C493DA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6D22F896-40B5-4ADD-8801-0D06FADFA095}" type="slidenum">
              <a:rPr lang="hu-HU" noProof="0" smtClean="0"/>
              <a:pPr rtl="0">
                <a:spcAft>
                  <a:spcPts val="600"/>
                </a:spcAft>
              </a:pPr>
              <a:t>7</a:t>
            </a:fld>
            <a:endParaRPr lang="hu-HU" noProof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5AE5249-53CB-4BF3-833A-2F1522B4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825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4BA9-49AE-8F76-50F0-5208ED56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0"/>
            <a:ext cx="10515600" cy="1325563"/>
          </a:xfrm>
        </p:spPr>
        <p:txBody>
          <a:bodyPr/>
          <a:lstStyle/>
          <a:p>
            <a:pPr algn="ctr"/>
            <a:r>
              <a:rPr lang="hu-HU" b="1" err="1">
                <a:solidFill>
                  <a:schemeClr val="bg1">
                    <a:lumMod val="95000"/>
                  </a:schemeClr>
                </a:solidFill>
                <a:latin typeface="Alexandria" pitchFamily="2" charset="-78"/>
                <a:cs typeface="Alexandria"/>
              </a:rPr>
              <a:t>Mockup</a:t>
            </a:r>
            <a:endParaRPr lang="hu-HU" b="1">
              <a:solidFill>
                <a:schemeClr val="bg1">
                  <a:lumMod val="95000"/>
                </a:schemeClr>
              </a:solidFill>
              <a:latin typeface="Alexandria" pitchFamily="2" charset="-78"/>
              <a:cs typeface="Alexandria"/>
            </a:endParaRPr>
          </a:p>
        </p:txBody>
      </p:sp>
      <p:pic>
        <p:nvPicPr>
          <p:cNvPr id="5" name="Tartalom helye 4" descr="A képen szöveg, képernyőkép, multimédia, Mobiltelefon látható&#10;&#10;Automatikusan generált leírás">
            <a:extLst>
              <a:ext uri="{FF2B5EF4-FFF2-40B4-BE49-F238E27FC236}">
                <a16:creationId xmlns:a16="http://schemas.microsoft.com/office/drawing/2014/main" id="{5E73698F-8FF5-43D4-9283-B59C3936D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8" t="12940" r="33739" b="11278"/>
          <a:stretch/>
        </p:blipFill>
        <p:spPr>
          <a:xfrm>
            <a:off x="-276055" y="1239050"/>
            <a:ext cx="3029210" cy="5040000"/>
          </a:xfrm>
        </p:spPr>
      </p:pic>
      <p:pic>
        <p:nvPicPr>
          <p:cNvPr id="17" name="Kép 16" descr="A képen képernyőkép, szöveg, távkapcsoló látható&#10;&#10;Automatikusan generált leírás">
            <a:extLst>
              <a:ext uri="{FF2B5EF4-FFF2-40B4-BE49-F238E27FC236}">
                <a16:creationId xmlns:a16="http://schemas.microsoft.com/office/drawing/2014/main" id="{AB0EDC52-4BF0-4C0B-B6D0-4B46CF5E5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7" t="15310" r="37940" b="14818"/>
          <a:stretch/>
        </p:blipFill>
        <p:spPr>
          <a:xfrm>
            <a:off x="9682376" y="1407735"/>
            <a:ext cx="2328265" cy="4619183"/>
          </a:xfrm>
          <a:prstGeom prst="rect">
            <a:avLst/>
          </a:prstGeom>
        </p:spPr>
      </p:pic>
      <p:pic>
        <p:nvPicPr>
          <p:cNvPr id="21" name="Kép 20" descr="A képen szöveg, Mobiltelefon, képernyőkép, Mobileszköz látható&#10;&#10;Automatikusan generált leírás">
            <a:extLst>
              <a:ext uri="{FF2B5EF4-FFF2-40B4-BE49-F238E27FC236}">
                <a16:creationId xmlns:a16="http://schemas.microsoft.com/office/drawing/2014/main" id="{D8627D50-843B-4BCF-8685-556FCC9067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3" t="14666" r="37140" b="13787"/>
          <a:stretch/>
        </p:blipFill>
        <p:spPr>
          <a:xfrm>
            <a:off x="2449671" y="1381125"/>
            <a:ext cx="2462970" cy="4755850"/>
          </a:xfrm>
          <a:prstGeom prst="rect">
            <a:avLst/>
          </a:prstGeom>
        </p:spPr>
      </p:pic>
      <p:pic>
        <p:nvPicPr>
          <p:cNvPr id="23" name="Kép 22" descr="A képen Mobiltelefon, kütyü, Mobileszköz, Elektronikus eszköz látható&#10;&#10;Automatikusan generált leírás">
            <a:extLst>
              <a:ext uri="{FF2B5EF4-FFF2-40B4-BE49-F238E27FC236}">
                <a16:creationId xmlns:a16="http://schemas.microsoft.com/office/drawing/2014/main" id="{CE45E1FF-E064-4D30-B56D-A9AE555739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8" t="14861" r="37499" b="15267"/>
          <a:stretch/>
        </p:blipFill>
        <p:spPr>
          <a:xfrm>
            <a:off x="7334884" y="1377704"/>
            <a:ext cx="2328265" cy="4619183"/>
          </a:xfrm>
          <a:prstGeom prst="rect">
            <a:avLst/>
          </a:prstGeom>
        </p:spPr>
      </p:pic>
      <p:pic>
        <p:nvPicPr>
          <p:cNvPr id="24" name="Kép 23" descr="A képen képernyőkép, Mobiltelefon, kütyü, Elektronikus eszköz látható&#10;&#10;Automatikusan generált leírás">
            <a:extLst>
              <a:ext uri="{FF2B5EF4-FFF2-40B4-BE49-F238E27FC236}">
                <a16:creationId xmlns:a16="http://schemas.microsoft.com/office/drawing/2014/main" id="{960AF247-71A5-4A8A-A407-A9E3C372AA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1" t="14546" r="37587" b="14164"/>
          <a:stretch/>
        </p:blipFill>
        <p:spPr>
          <a:xfrm>
            <a:off x="4931867" y="1381125"/>
            <a:ext cx="2328266" cy="471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6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Mobiltelefon, képernyőkép, kütyü látható&#10;&#10;Automatikusan generált leírás">
            <a:extLst>
              <a:ext uri="{FF2B5EF4-FFF2-40B4-BE49-F238E27FC236}">
                <a16:creationId xmlns:a16="http://schemas.microsoft.com/office/drawing/2014/main" id="{7D7AD086-A427-4878-A1A6-4D38CC80D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9" t="15172" r="36986" b="13257"/>
          <a:stretch/>
        </p:blipFill>
        <p:spPr>
          <a:xfrm>
            <a:off x="9666657" y="1423988"/>
            <a:ext cx="2443866" cy="4709897"/>
          </a:xfrm>
          <a:prstGeom prst="rect">
            <a:avLst/>
          </a:prstGeom>
        </p:spPr>
      </p:pic>
      <p:pic>
        <p:nvPicPr>
          <p:cNvPr id="9" name="Kép 8" descr="A képen Mobiltelefon, kütyü, képernyőkép, Elektronikus eszköz látható&#10;&#10;Automatikusan generált leírás">
            <a:extLst>
              <a:ext uri="{FF2B5EF4-FFF2-40B4-BE49-F238E27FC236}">
                <a16:creationId xmlns:a16="http://schemas.microsoft.com/office/drawing/2014/main" id="{DFB7D11B-229F-4B13-BA13-38A971B6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8" t="14671" r="37336" b="13758"/>
          <a:stretch/>
        </p:blipFill>
        <p:spPr>
          <a:xfrm>
            <a:off x="7204084" y="1366473"/>
            <a:ext cx="2461978" cy="4744800"/>
          </a:xfrm>
          <a:prstGeom prst="rect">
            <a:avLst/>
          </a:prstGeom>
        </p:spPr>
      </p:pic>
      <p:pic>
        <p:nvPicPr>
          <p:cNvPr id="11" name="Kép 10" descr="A képen szöveg, Mobiltelefon, kütyü, Mobileszköz látható&#10;&#10;Automatikusan generált leírás">
            <a:extLst>
              <a:ext uri="{FF2B5EF4-FFF2-40B4-BE49-F238E27FC236}">
                <a16:creationId xmlns:a16="http://schemas.microsoft.com/office/drawing/2014/main" id="{A7D312D9-6CC4-46B0-AEA6-D55D2E17A0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8" t="15549" r="36755" b="14554"/>
          <a:stretch/>
        </p:blipFill>
        <p:spPr>
          <a:xfrm>
            <a:off x="4874066" y="1456763"/>
            <a:ext cx="2443867" cy="4644000"/>
          </a:xfrm>
          <a:prstGeom prst="rect">
            <a:avLst/>
          </a:prstGeom>
        </p:spPr>
      </p:pic>
      <p:pic>
        <p:nvPicPr>
          <p:cNvPr id="13" name="Kép 12" descr="A képen elektronika, szöveg, kütyü, képernyőkép látható&#10;&#10;Automatikusan generált leírás">
            <a:extLst>
              <a:ext uri="{FF2B5EF4-FFF2-40B4-BE49-F238E27FC236}">
                <a16:creationId xmlns:a16="http://schemas.microsoft.com/office/drawing/2014/main" id="{B0ED662D-AF3B-4DC6-B243-AC71EB5154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7" t="15507" r="37450" b="14596"/>
          <a:stretch/>
        </p:blipFill>
        <p:spPr>
          <a:xfrm>
            <a:off x="2525938" y="1446123"/>
            <a:ext cx="2339944" cy="4644000"/>
          </a:xfrm>
          <a:prstGeom prst="rect">
            <a:avLst/>
          </a:prstGeom>
        </p:spPr>
      </p:pic>
      <p:pic>
        <p:nvPicPr>
          <p:cNvPr id="19" name="Kép 18" descr="A képen szöveg, képernyőkép, Mobiltelefon, kütyü látható&#10;&#10;Automatikusan generált leírás">
            <a:extLst>
              <a:ext uri="{FF2B5EF4-FFF2-40B4-BE49-F238E27FC236}">
                <a16:creationId xmlns:a16="http://schemas.microsoft.com/office/drawing/2014/main" id="{D3B4B165-C81E-4730-A73E-1DEB0D2EED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8" t="15194" r="37599" b="14217"/>
          <a:stretch/>
        </p:blipFill>
        <p:spPr>
          <a:xfrm>
            <a:off x="107097" y="1424973"/>
            <a:ext cx="233809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16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lexandria">
      <a:majorFont>
        <a:latin typeface="Alexandria Black"/>
        <a:ea typeface=""/>
        <a:cs typeface=""/>
      </a:majorFont>
      <a:minorFont>
        <a:latin typeface="Alexandr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9AF8C"/>
    </a:accent1>
    <a:accent2>
      <a:srgbClr val="97BE49"/>
    </a:accent2>
    <a:accent3>
      <a:srgbClr val="3D9CCC"/>
    </a:accent3>
    <a:accent4>
      <a:srgbClr val="7C60C6"/>
    </a:accent4>
    <a:accent5>
      <a:srgbClr val="C9492C"/>
    </a:accent5>
    <a:accent6>
      <a:srgbClr val="D58C2E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e92aef4-0fa1-4976-b763-6362db3671af">
      <Terms xmlns="http://schemas.microsoft.com/office/infopath/2007/PartnerControls"/>
    </lcf76f155ced4ddcb4097134ff3c332f>
    <TaxCatchAll xmlns="2ceba3b8-98f5-42ea-a6fe-c5e4d0c34a9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57FC8AF22873F04C9CFFA6EA12602AEE" ma:contentTypeVersion="12" ma:contentTypeDescription="Új dokumentum létrehozása." ma:contentTypeScope="" ma:versionID="e0df1829487db5b24680a94032705b1e">
  <xsd:schema xmlns:xsd="http://www.w3.org/2001/XMLSchema" xmlns:xs="http://www.w3.org/2001/XMLSchema" xmlns:p="http://schemas.microsoft.com/office/2006/metadata/properties" xmlns:ns2="8e92aef4-0fa1-4976-b763-6362db3671af" xmlns:ns3="2ceba3b8-98f5-42ea-a6fe-c5e4d0c34a9e" targetNamespace="http://schemas.microsoft.com/office/2006/metadata/properties" ma:root="true" ma:fieldsID="edb11414df914abb175bcde87d501431" ns2:_="" ns3:_="">
    <xsd:import namespace="8e92aef4-0fa1-4976-b763-6362db3671af"/>
    <xsd:import namespace="2ceba3b8-98f5-42ea-a6fe-c5e4d0c34a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2aef4-0fa1-4976-b763-6362db3671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Képcímkék" ma:readOnly="false" ma:fieldId="{5cf76f15-5ced-4ddc-b409-7134ff3c332f}" ma:taxonomyMulti="true" ma:sspId="34308edd-cbe0-477a-9645-3c56fd718a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ba3b8-98f5-42ea-a6fe-c5e4d0c34a9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8d215a9-bbe5-4f81-bc41-136e3a8729bb}" ma:internalName="TaxCatchAll" ma:showField="CatchAllData" ma:web="2ceba3b8-98f5-42ea-a6fe-c5e4d0c34a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7F2A15-B2EA-421D-A8F9-C9296581EC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32EE10-D2BA-4110-B30F-719C6A2B4970}">
  <ds:schemaRefs>
    <ds:schemaRef ds:uri="9560f182-5707-4adb-800f-f0d3585830d5"/>
    <ds:schemaRef ds:uri="dc360487-d5b8-481e-8603-6eea1e064705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0A45814-6C4E-4497-8A9A-2E179EF0CC2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792</Words>
  <Application>Microsoft Office PowerPoint</Application>
  <PresentationFormat>Widescreen</PresentationFormat>
  <Paragraphs>112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Alexandria</vt:lpstr>
      <vt:lpstr>Alexandria Black</vt:lpstr>
      <vt:lpstr>Arial</vt:lpstr>
      <vt:lpstr>Calibri</vt:lpstr>
      <vt:lpstr>Calibri Light</vt:lpstr>
      <vt:lpstr>Söhne</vt:lpstr>
      <vt:lpstr>Wingdings</vt:lpstr>
      <vt:lpstr>Office Theme</vt:lpstr>
      <vt:lpstr>Office Theme</vt:lpstr>
      <vt:lpstr>PowerPoint Presentation</vt:lpstr>
      <vt:lpstr>The problem</vt:lpstr>
      <vt:lpstr>The problem is worldwide</vt:lpstr>
      <vt:lpstr>PowerPoint Presentation</vt:lpstr>
      <vt:lpstr>PowerPoint Presentation</vt:lpstr>
      <vt:lpstr>USP</vt:lpstr>
      <vt:lpstr>Business Model Canvas</vt:lpstr>
      <vt:lpstr>Mockup</vt:lpstr>
      <vt:lpstr>PowerPoint Presentation</vt:lpstr>
      <vt:lpstr>MoSCoW</vt:lpstr>
      <vt:lpstr>Pseudocode</vt:lpstr>
      <vt:lpstr>Thank you for Your attention!</vt:lpstr>
      <vt:lpstr>Backup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Glocery App</dc:title>
  <dc:creator>Dienes Ádám</dc:creator>
  <cp:lastModifiedBy>Dienes Ádám</cp:lastModifiedBy>
  <cp:revision>2</cp:revision>
  <dcterms:created xsi:type="dcterms:W3CDTF">2023-11-29T20:17:51Z</dcterms:created>
  <dcterms:modified xsi:type="dcterms:W3CDTF">2024-02-20T09:20:10Z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0x01010057FC8AF22873F04C9CFFA6EA12602AEE</vt:lpwstr>
  </property>
</Properties>
</file>